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6" r:id="rId10"/>
    <p:sldId id="271" r:id="rId11"/>
    <p:sldId id="272" r:id="rId12"/>
    <p:sldId id="273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Candar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FDD"/>
          </a:solidFill>
        </a:fill>
      </a:tcStyle>
    </a:wholeTbl>
    <a:band2H>
      <a:tcTxStyle/>
      <a:tcStyle>
        <a:tcBdr/>
        <a:fill>
          <a:solidFill>
            <a:srgbClr val="EEF0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1D0"/>
          </a:solidFill>
        </a:fill>
      </a:tcStyle>
    </a:wholeTbl>
    <a:band2H>
      <a:tcTxStyle/>
      <a:tcStyle>
        <a:tcBdr/>
        <a:fill>
          <a:solidFill>
            <a:srgbClr val="EB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CECD"/>
          </a:solidFill>
        </a:fill>
      </a:tcStyle>
    </a:wholeTbl>
    <a:band2H>
      <a:tcTxStyle/>
      <a:tcStyle>
        <a:tcBdr/>
        <a:fill>
          <a:solidFill>
            <a:srgbClr val="EBE8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292934"/>
        </a:fontRef>
        <a:srgbClr val="2929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92934"/>
              </a:solidFill>
              <a:prstDash val="solid"/>
              <a:round/>
            </a:ln>
          </a:top>
          <a:bottom>
            <a:ln w="25400" cap="flat">
              <a:solidFill>
                <a:srgbClr val="2929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92934"/>
              </a:solidFill>
              <a:prstDash val="solid"/>
              <a:round/>
            </a:ln>
          </a:top>
          <a:bottom>
            <a:ln w="25400" cap="flat">
              <a:solidFill>
                <a:srgbClr val="2929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2934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2934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2934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round/>
            </a:ln>
          </a:left>
          <a:right>
            <a:ln w="12700" cap="flat">
              <a:solidFill>
                <a:srgbClr val="292934"/>
              </a:solidFill>
              <a:prstDash val="solid"/>
              <a:round/>
            </a:ln>
          </a:right>
          <a:top>
            <a:ln w="12700" cap="flat">
              <a:solidFill>
                <a:srgbClr val="292934"/>
              </a:solidFill>
              <a:prstDash val="solid"/>
              <a:round/>
            </a:ln>
          </a:top>
          <a:bottom>
            <a:ln w="12700" cap="flat">
              <a:solidFill>
                <a:srgbClr val="292934"/>
              </a:solidFill>
              <a:prstDash val="solid"/>
              <a:round/>
            </a:ln>
          </a:bottom>
          <a:insideH>
            <a:ln w="12700" cap="flat">
              <a:solidFill>
                <a:srgbClr val="292934"/>
              </a:solidFill>
              <a:prstDash val="solid"/>
              <a:round/>
            </a:ln>
          </a:insideH>
          <a:insideV>
            <a:ln w="12700" cap="flat">
              <a:solidFill>
                <a:srgbClr val="292934"/>
              </a:solidFill>
              <a:prstDash val="solid"/>
              <a:round/>
            </a:ln>
          </a:insideV>
        </a:tcBdr>
        <a:fill>
          <a:solidFill>
            <a:srgbClr val="2929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round/>
            </a:ln>
          </a:left>
          <a:right>
            <a:ln w="12700" cap="flat">
              <a:solidFill>
                <a:srgbClr val="292934"/>
              </a:solidFill>
              <a:prstDash val="solid"/>
              <a:round/>
            </a:ln>
          </a:right>
          <a:top>
            <a:ln w="12700" cap="flat">
              <a:solidFill>
                <a:srgbClr val="292934"/>
              </a:solidFill>
              <a:prstDash val="solid"/>
              <a:round/>
            </a:ln>
          </a:top>
          <a:bottom>
            <a:ln w="12700" cap="flat">
              <a:solidFill>
                <a:srgbClr val="292934"/>
              </a:solidFill>
              <a:prstDash val="solid"/>
              <a:round/>
            </a:ln>
          </a:bottom>
          <a:insideH>
            <a:ln w="12700" cap="flat">
              <a:solidFill>
                <a:srgbClr val="292934"/>
              </a:solidFill>
              <a:prstDash val="solid"/>
              <a:round/>
            </a:ln>
          </a:insideH>
          <a:insideV>
            <a:ln w="12700" cap="flat">
              <a:solidFill>
                <a:srgbClr val="292934"/>
              </a:solidFill>
              <a:prstDash val="solid"/>
              <a:round/>
            </a:ln>
          </a:insideV>
        </a:tcBdr>
        <a:fill>
          <a:solidFill>
            <a:srgbClr val="292934">
              <a:alpha val="20000"/>
            </a:srgbClr>
          </a:solidFill>
        </a:fill>
      </a:tcStyle>
    </a:firstCol>
    <a:lastRow>
      <a:tcTxStyle b="on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round/>
            </a:ln>
          </a:left>
          <a:right>
            <a:ln w="12700" cap="flat">
              <a:solidFill>
                <a:srgbClr val="292934"/>
              </a:solidFill>
              <a:prstDash val="solid"/>
              <a:round/>
            </a:ln>
          </a:right>
          <a:top>
            <a:ln w="50800" cap="flat">
              <a:solidFill>
                <a:srgbClr val="292934"/>
              </a:solidFill>
              <a:prstDash val="solid"/>
              <a:round/>
            </a:ln>
          </a:top>
          <a:bottom>
            <a:ln w="12700" cap="flat">
              <a:solidFill>
                <a:srgbClr val="292934"/>
              </a:solidFill>
              <a:prstDash val="solid"/>
              <a:round/>
            </a:ln>
          </a:bottom>
          <a:insideH>
            <a:ln w="12700" cap="flat">
              <a:solidFill>
                <a:srgbClr val="292934"/>
              </a:solidFill>
              <a:prstDash val="solid"/>
              <a:round/>
            </a:ln>
          </a:insideH>
          <a:insideV>
            <a:ln w="12700" cap="flat">
              <a:solidFill>
                <a:srgbClr val="29293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292934"/>
        </a:fontRef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round/>
            </a:ln>
          </a:left>
          <a:right>
            <a:ln w="12700" cap="flat">
              <a:solidFill>
                <a:srgbClr val="292934"/>
              </a:solidFill>
              <a:prstDash val="solid"/>
              <a:round/>
            </a:ln>
          </a:right>
          <a:top>
            <a:ln w="12700" cap="flat">
              <a:solidFill>
                <a:srgbClr val="292934"/>
              </a:solidFill>
              <a:prstDash val="solid"/>
              <a:round/>
            </a:ln>
          </a:top>
          <a:bottom>
            <a:ln w="25400" cap="flat">
              <a:solidFill>
                <a:srgbClr val="292934"/>
              </a:solidFill>
              <a:prstDash val="solid"/>
              <a:round/>
            </a:ln>
          </a:bottom>
          <a:insideH>
            <a:ln w="12700" cap="flat">
              <a:solidFill>
                <a:srgbClr val="292934"/>
              </a:solidFill>
              <a:prstDash val="solid"/>
              <a:round/>
            </a:ln>
          </a:insideH>
          <a:insideV>
            <a:ln w="12700" cap="flat">
              <a:solidFill>
                <a:srgbClr val="292934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4"/>
  </p:normalViewPr>
  <p:slideViewPr>
    <p:cSldViewPr snapToGrid="0" snapToObjects="1">
      <p:cViewPr varScale="1">
        <p:scale>
          <a:sx n="83" d="100"/>
          <a:sy n="83" d="100"/>
        </p:scale>
        <p:origin x="22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1pPr>
    <a:lvl2pPr indent="2286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2pPr>
    <a:lvl3pPr indent="4572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3pPr>
    <a:lvl4pPr indent="6858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4pPr>
    <a:lvl5pPr indent="9144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5pPr>
    <a:lvl6pPr indent="11430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6pPr>
    <a:lvl7pPr indent="13716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7pPr>
    <a:lvl8pPr indent="16002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8pPr>
    <a:lvl9pPr indent="1828800" latinLnBrk="0">
      <a:defRPr sz="1200">
        <a:solidFill>
          <a:srgbClr val="292934"/>
        </a:solidFill>
        <a:latin typeface="+mn-lt"/>
        <a:ea typeface="+mn-ea"/>
        <a:cs typeface="+mn-cs"/>
        <a:sym typeface="Candara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>
            <a:off x="0" y="0"/>
            <a:ext cx="4546600" cy="6858000"/>
          </a:xfrm>
          <a:prstGeom prst="rect">
            <a:avLst/>
          </a:prstGeom>
          <a:solidFill>
            <a:srgbClr val="D2533C">
              <a:alpha val="76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 7"/>
          <p:cNvSpPr/>
          <p:nvPr/>
        </p:nvSpPr>
        <p:spPr>
          <a:xfrm>
            <a:off x="1117600" y="1762090"/>
            <a:ext cx="3362369" cy="5095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12" y="9137"/>
                </a:moveTo>
                <a:lnTo>
                  <a:pt x="4322" y="9648"/>
                </a:lnTo>
                <a:lnTo>
                  <a:pt x="4510" y="9799"/>
                </a:lnTo>
                <a:lnTo>
                  <a:pt x="4689" y="9954"/>
                </a:lnTo>
                <a:lnTo>
                  <a:pt x="4824" y="10074"/>
                </a:lnTo>
                <a:lnTo>
                  <a:pt x="4905" y="10132"/>
                </a:lnTo>
                <a:lnTo>
                  <a:pt x="5012" y="10176"/>
                </a:lnTo>
                <a:lnTo>
                  <a:pt x="5434" y="10314"/>
                </a:lnTo>
                <a:lnTo>
                  <a:pt x="5541" y="10354"/>
                </a:lnTo>
                <a:lnTo>
                  <a:pt x="5712" y="10407"/>
                </a:lnTo>
                <a:lnTo>
                  <a:pt x="5891" y="10478"/>
                </a:lnTo>
                <a:lnTo>
                  <a:pt x="6321" y="10620"/>
                </a:lnTo>
                <a:lnTo>
                  <a:pt x="6528" y="10687"/>
                </a:lnTo>
                <a:lnTo>
                  <a:pt x="6716" y="10745"/>
                </a:lnTo>
                <a:lnTo>
                  <a:pt x="6859" y="10784"/>
                </a:lnTo>
                <a:lnTo>
                  <a:pt x="6832" y="10620"/>
                </a:lnTo>
                <a:lnTo>
                  <a:pt x="6770" y="10451"/>
                </a:lnTo>
                <a:lnTo>
                  <a:pt x="6671" y="10327"/>
                </a:lnTo>
                <a:lnTo>
                  <a:pt x="6545" y="10203"/>
                </a:lnTo>
                <a:lnTo>
                  <a:pt x="6160" y="9936"/>
                </a:lnTo>
                <a:lnTo>
                  <a:pt x="5765" y="9679"/>
                </a:lnTo>
                <a:lnTo>
                  <a:pt x="5353" y="9426"/>
                </a:lnTo>
                <a:lnTo>
                  <a:pt x="5290" y="9377"/>
                </a:lnTo>
                <a:lnTo>
                  <a:pt x="5218" y="9346"/>
                </a:lnTo>
                <a:lnTo>
                  <a:pt x="5138" y="9328"/>
                </a:lnTo>
                <a:lnTo>
                  <a:pt x="5021" y="9319"/>
                </a:lnTo>
                <a:lnTo>
                  <a:pt x="4815" y="9302"/>
                </a:lnTo>
                <a:lnTo>
                  <a:pt x="4591" y="9262"/>
                </a:lnTo>
                <a:lnTo>
                  <a:pt x="4376" y="9226"/>
                </a:lnTo>
                <a:lnTo>
                  <a:pt x="3712" y="9137"/>
                </a:lnTo>
                <a:close/>
                <a:moveTo>
                  <a:pt x="10509" y="8866"/>
                </a:moveTo>
                <a:lnTo>
                  <a:pt x="9424" y="9164"/>
                </a:lnTo>
                <a:lnTo>
                  <a:pt x="9065" y="9262"/>
                </a:lnTo>
                <a:lnTo>
                  <a:pt x="8724" y="9359"/>
                </a:lnTo>
                <a:lnTo>
                  <a:pt x="8581" y="9390"/>
                </a:lnTo>
                <a:lnTo>
                  <a:pt x="8428" y="9430"/>
                </a:lnTo>
                <a:lnTo>
                  <a:pt x="8303" y="9470"/>
                </a:lnTo>
                <a:lnTo>
                  <a:pt x="8195" y="9524"/>
                </a:lnTo>
                <a:lnTo>
                  <a:pt x="8034" y="9626"/>
                </a:lnTo>
                <a:lnTo>
                  <a:pt x="7864" y="9732"/>
                </a:lnTo>
                <a:lnTo>
                  <a:pt x="7675" y="9861"/>
                </a:lnTo>
                <a:lnTo>
                  <a:pt x="7496" y="9999"/>
                </a:lnTo>
                <a:lnTo>
                  <a:pt x="7352" y="10136"/>
                </a:lnTo>
                <a:lnTo>
                  <a:pt x="7254" y="10243"/>
                </a:lnTo>
                <a:lnTo>
                  <a:pt x="7191" y="10349"/>
                </a:lnTo>
                <a:lnTo>
                  <a:pt x="7173" y="10372"/>
                </a:lnTo>
                <a:lnTo>
                  <a:pt x="7173" y="10438"/>
                </a:lnTo>
                <a:lnTo>
                  <a:pt x="7164" y="10531"/>
                </a:lnTo>
                <a:lnTo>
                  <a:pt x="7137" y="10629"/>
                </a:lnTo>
                <a:lnTo>
                  <a:pt x="7110" y="10851"/>
                </a:lnTo>
                <a:lnTo>
                  <a:pt x="7101" y="10944"/>
                </a:lnTo>
                <a:lnTo>
                  <a:pt x="7083" y="11015"/>
                </a:lnTo>
                <a:lnTo>
                  <a:pt x="6994" y="11513"/>
                </a:lnTo>
                <a:lnTo>
                  <a:pt x="6895" y="12005"/>
                </a:lnTo>
                <a:lnTo>
                  <a:pt x="6886" y="12143"/>
                </a:lnTo>
                <a:lnTo>
                  <a:pt x="6859" y="12378"/>
                </a:lnTo>
                <a:lnTo>
                  <a:pt x="6823" y="12627"/>
                </a:lnTo>
                <a:lnTo>
                  <a:pt x="6823" y="12867"/>
                </a:lnTo>
                <a:lnTo>
                  <a:pt x="6850" y="13102"/>
                </a:lnTo>
                <a:lnTo>
                  <a:pt x="7146" y="13155"/>
                </a:lnTo>
                <a:lnTo>
                  <a:pt x="7451" y="13235"/>
                </a:lnTo>
                <a:lnTo>
                  <a:pt x="7729" y="13337"/>
                </a:lnTo>
                <a:lnTo>
                  <a:pt x="8007" y="13462"/>
                </a:lnTo>
                <a:lnTo>
                  <a:pt x="8249" y="13626"/>
                </a:lnTo>
                <a:lnTo>
                  <a:pt x="8455" y="13786"/>
                </a:lnTo>
                <a:lnTo>
                  <a:pt x="8679" y="13955"/>
                </a:lnTo>
                <a:lnTo>
                  <a:pt x="8886" y="14123"/>
                </a:lnTo>
                <a:lnTo>
                  <a:pt x="9056" y="14314"/>
                </a:lnTo>
                <a:lnTo>
                  <a:pt x="9226" y="14581"/>
                </a:lnTo>
                <a:lnTo>
                  <a:pt x="9343" y="14869"/>
                </a:lnTo>
                <a:lnTo>
                  <a:pt x="9415" y="15171"/>
                </a:lnTo>
                <a:lnTo>
                  <a:pt x="9415" y="15193"/>
                </a:lnTo>
                <a:lnTo>
                  <a:pt x="9424" y="15211"/>
                </a:lnTo>
                <a:lnTo>
                  <a:pt x="9451" y="14869"/>
                </a:lnTo>
                <a:lnTo>
                  <a:pt x="9486" y="14549"/>
                </a:lnTo>
                <a:lnTo>
                  <a:pt x="9531" y="14261"/>
                </a:lnTo>
                <a:lnTo>
                  <a:pt x="9567" y="14008"/>
                </a:lnTo>
                <a:lnTo>
                  <a:pt x="9594" y="13830"/>
                </a:lnTo>
                <a:lnTo>
                  <a:pt x="9639" y="13639"/>
                </a:lnTo>
                <a:lnTo>
                  <a:pt x="9666" y="13435"/>
                </a:lnTo>
                <a:lnTo>
                  <a:pt x="9702" y="13209"/>
                </a:lnTo>
                <a:lnTo>
                  <a:pt x="9737" y="12960"/>
                </a:lnTo>
                <a:lnTo>
                  <a:pt x="9782" y="12676"/>
                </a:lnTo>
                <a:lnTo>
                  <a:pt x="9836" y="12369"/>
                </a:lnTo>
                <a:lnTo>
                  <a:pt x="9890" y="12023"/>
                </a:lnTo>
                <a:lnTo>
                  <a:pt x="9962" y="11513"/>
                </a:lnTo>
                <a:lnTo>
                  <a:pt x="10033" y="11006"/>
                </a:lnTo>
                <a:lnTo>
                  <a:pt x="10096" y="10496"/>
                </a:lnTo>
                <a:lnTo>
                  <a:pt x="10204" y="9985"/>
                </a:lnTo>
                <a:lnTo>
                  <a:pt x="10509" y="8866"/>
                </a:lnTo>
                <a:close/>
                <a:moveTo>
                  <a:pt x="5568" y="8835"/>
                </a:moveTo>
                <a:lnTo>
                  <a:pt x="5550" y="8840"/>
                </a:lnTo>
                <a:lnTo>
                  <a:pt x="5523" y="8933"/>
                </a:lnTo>
                <a:lnTo>
                  <a:pt x="5496" y="9031"/>
                </a:lnTo>
                <a:lnTo>
                  <a:pt x="5469" y="9097"/>
                </a:lnTo>
                <a:lnTo>
                  <a:pt x="5434" y="9164"/>
                </a:lnTo>
                <a:lnTo>
                  <a:pt x="5416" y="9226"/>
                </a:lnTo>
                <a:lnTo>
                  <a:pt x="5461" y="9288"/>
                </a:lnTo>
                <a:lnTo>
                  <a:pt x="5541" y="9346"/>
                </a:lnTo>
                <a:lnTo>
                  <a:pt x="5613" y="9399"/>
                </a:lnTo>
                <a:lnTo>
                  <a:pt x="5909" y="9621"/>
                </a:lnTo>
                <a:lnTo>
                  <a:pt x="6196" y="9817"/>
                </a:lnTo>
                <a:lnTo>
                  <a:pt x="6519" y="10012"/>
                </a:lnTo>
                <a:lnTo>
                  <a:pt x="6608" y="10079"/>
                </a:lnTo>
                <a:lnTo>
                  <a:pt x="6743" y="10172"/>
                </a:lnTo>
                <a:lnTo>
                  <a:pt x="6823" y="10212"/>
                </a:lnTo>
                <a:lnTo>
                  <a:pt x="6886" y="10229"/>
                </a:lnTo>
                <a:lnTo>
                  <a:pt x="6949" y="10229"/>
                </a:lnTo>
                <a:lnTo>
                  <a:pt x="7003" y="10203"/>
                </a:lnTo>
                <a:lnTo>
                  <a:pt x="7057" y="10145"/>
                </a:lnTo>
                <a:lnTo>
                  <a:pt x="7137" y="10079"/>
                </a:lnTo>
                <a:lnTo>
                  <a:pt x="7218" y="10021"/>
                </a:lnTo>
                <a:lnTo>
                  <a:pt x="7272" y="9954"/>
                </a:lnTo>
                <a:lnTo>
                  <a:pt x="7281" y="9896"/>
                </a:lnTo>
                <a:lnTo>
                  <a:pt x="7227" y="9830"/>
                </a:lnTo>
                <a:lnTo>
                  <a:pt x="7137" y="9772"/>
                </a:lnTo>
                <a:lnTo>
                  <a:pt x="7048" y="9719"/>
                </a:lnTo>
                <a:lnTo>
                  <a:pt x="6877" y="9612"/>
                </a:lnTo>
                <a:lnTo>
                  <a:pt x="6716" y="9510"/>
                </a:lnTo>
                <a:lnTo>
                  <a:pt x="6393" y="9328"/>
                </a:lnTo>
                <a:lnTo>
                  <a:pt x="6097" y="9142"/>
                </a:lnTo>
                <a:lnTo>
                  <a:pt x="5747" y="8933"/>
                </a:lnTo>
                <a:lnTo>
                  <a:pt x="5738" y="8920"/>
                </a:lnTo>
                <a:lnTo>
                  <a:pt x="5667" y="8889"/>
                </a:lnTo>
                <a:lnTo>
                  <a:pt x="5640" y="8866"/>
                </a:lnTo>
                <a:lnTo>
                  <a:pt x="5613" y="8853"/>
                </a:lnTo>
                <a:lnTo>
                  <a:pt x="5595" y="8849"/>
                </a:lnTo>
                <a:lnTo>
                  <a:pt x="5568" y="8835"/>
                </a:lnTo>
                <a:close/>
                <a:moveTo>
                  <a:pt x="5272" y="8755"/>
                </a:moveTo>
                <a:lnTo>
                  <a:pt x="5156" y="8764"/>
                </a:lnTo>
                <a:lnTo>
                  <a:pt x="5102" y="8764"/>
                </a:lnTo>
                <a:lnTo>
                  <a:pt x="5012" y="8769"/>
                </a:lnTo>
                <a:lnTo>
                  <a:pt x="4887" y="8769"/>
                </a:lnTo>
                <a:lnTo>
                  <a:pt x="4797" y="8778"/>
                </a:lnTo>
                <a:lnTo>
                  <a:pt x="4716" y="8778"/>
                </a:lnTo>
                <a:lnTo>
                  <a:pt x="4680" y="8769"/>
                </a:lnTo>
                <a:lnTo>
                  <a:pt x="4815" y="8875"/>
                </a:lnTo>
                <a:lnTo>
                  <a:pt x="5129" y="9084"/>
                </a:lnTo>
                <a:lnTo>
                  <a:pt x="5183" y="9111"/>
                </a:lnTo>
                <a:lnTo>
                  <a:pt x="5218" y="9102"/>
                </a:lnTo>
                <a:lnTo>
                  <a:pt x="5263" y="9071"/>
                </a:lnTo>
                <a:lnTo>
                  <a:pt x="5290" y="9031"/>
                </a:lnTo>
                <a:lnTo>
                  <a:pt x="5299" y="8986"/>
                </a:lnTo>
                <a:lnTo>
                  <a:pt x="5353" y="8866"/>
                </a:lnTo>
                <a:lnTo>
                  <a:pt x="5362" y="8826"/>
                </a:lnTo>
                <a:lnTo>
                  <a:pt x="5362" y="8791"/>
                </a:lnTo>
                <a:lnTo>
                  <a:pt x="5344" y="8769"/>
                </a:lnTo>
                <a:lnTo>
                  <a:pt x="5272" y="8755"/>
                </a:lnTo>
                <a:close/>
                <a:moveTo>
                  <a:pt x="16695" y="0"/>
                </a:moveTo>
                <a:lnTo>
                  <a:pt x="16731" y="22"/>
                </a:lnTo>
                <a:lnTo>
                  <a:pt x="16758" y="84"/>
                </a:lnTo>
                <a:lnTo>
                  <a:pt x="16776" y="173"/>
                </a:lnTo>
                <a:lnTo>
                  <a:pt x="16785" y="293"/>
                </a:lnTo>
                <a:lnTo>
                  <a:pt x="16803" y="431"/>
                </a:lnTo>
                <a:lnTo>
                  <a:pt x="16803" y="573"/>
                </a:lnTo>
                <a:lnTo>
                  <a:pt x="16776" y="861"/>
                </a:lnTo>
                <a:lnTo>
                  <a:pt x="16758" y="986"/>
                </a:lnTo>
                <a:lnTo>
                  <a:pt x="16731" y="1097"/>
                </a:lnTo>
                <a:lnTo>
                  <a:pt x="16704" y="1177"/>
                </a:lnTo>
                <a:lnTo>
                  <a:pt x="16588" y="1381"/>
                </a:lnTo>
                <a:lnTo>
                  <a:pt x="16417" y="1567"/>
                </a:lnTo>
                <a:lnTo>
                  <a:pt x="16193" y="1745"/>
                </a:lnTo>
                <a:lnTo>
                  <a:pt x="15951" y="1918"/>
                </a:lnTo>
                <a:lnTo>
                  <a:pt x="15422" y="2242"/>
                </a:lnTo>
                <a:lnTo>
                  <a:pt x="14947" y="2531"/>
                </a:lnTo>
                <a:lnTo>
                  <a:pt x="13943" y="3095"/>
                </a:lnTo>
                <a:lnTo>
                  <a:pt x="13485" y="3388"/>
                </a:lnTo>
                <a:lnTo>
                  <a:pt x="13378" y="3459"/>
                </a:lnTo>
                <a:lnTo>
                  <a:pt x="13252" y="3561"/>
                </a:lnTo>
                <a:lnTo>
                  <a:pt x="13100" y="3663"/>
                </a:lnTo>
                <a:lnTo>
                  <a:pt x="12956" y="3783"/>
                </a:lnTo>
                <a:lnTo>
                  <a:pt x="12634" y="4018"/>
                </a:lnTo>
                <a:lnTo>
                  <a:pt x="12490" y="4116"/>
                </a:lnTo>
                <a:lnTo>
                  <a:pt x="12374" y="4196"/>
                </a:lnTo>
                <a:lnTo>
                  <a:pt x="12266" y="4253"/>
                </a:lnTo>
                <a:lnTo>
                  <a:pt x="12230" y="4795"/>
                </a:lnTo>
                <a:lnTo>
                  <a:pt x="12356" y="4697"/>
                </a:lnTo>
                <a:lnTo>
                  <a:pt x="12481" y="4604"/>
                </a:lnTo>
                <a:lnTo>
                  <a:pt x="12580" y="4529"/>
                </a:lnTo>
                <a:lnTo>
                  <a:pt x="12876" y="4240"/>
                </a:lnTo>
                <a:lnTo>
                  <a:pt x="13100" y="4049"/>
                </a:lnTo>
                <a:lnTo>
                  <a:pt x="13324" y="3867"/>
                </a:lnTo>
                <a:lnTo>
                  <a:pt x="13557" y="3672"/>
                </a:lnTo>
                <a:lnTo>
                  <a:pt x="13808" y="3481"/>
                </a:lnTo>
                <a:lnTo>
                  <a:pt x="14077" y="3299"/>
                </a:lnTo>
                <a:lnTo>
                  <a:pt x="14364" y="3135"/>
                </a:lnTo>
                <a:lnTo>
                  <a:pt x="14687" y="2988"/>
                </a:lnTo>
                <a:lnTo>
                  <a:pt x="15028" y="2873"/>
                </a:lnTo>
                <a:lnTo>
                  <a:pt x="15386" y="2788"/>
                </a:lnTo>
                <a:lnTo>
                  <a:pt x="15754" y="2726"/>
                </a:lnTo>
                <a:lnTo>
                  <a:pt x="16113" y="2695"/>
                </a:lnTo>
                <a:lnTo>
                  <a:pt x="16480" y="2686"/>
                </a:lnTo>
                <a:lnTo>
                  <a:pt x="16946" y="2726"/>
                </a:lnTo>
                <a:lnTo>
                  <a:pt x="17395" y="2806"/>
                </a:lnTo>
                <a:lnTo>
                  <a:pt x="17511" y="2824"/>
                </a:lnTo>
                <a:lnTo>
                  <a:pt x="17655" y="2850"/>
                </a:lnTo>
                <a:lnTo>
                  <a:pt x="17834" y="2886"/>
                </a:lnTo>
                <a:lnTo>
                  <a:pt x="17987" y="2913"/>
                </a:lnTo>
                <a:lnTo>
                  <a:pt x="18121" y="2939"/>
                </a:lnTo>
                <a:lnTo>
                  <a:pt x="18229" y="2948"/>
                </a:lnTo>
                <a:lnTo>
                  <a:pt x="18265" y="2961"/>
                </a:lnTo>
                <a:lnTo>
                  <a:pt x="18238" y="2970"/>
                </a:lnTo>
                <a:lnTo>
                  <a:pt x="18175" y="2984"/>
                </a:lnTo>
                <a:lnTo>
                  <a:pt x="18085" y="3001"/>
                </a:lnTo>
                <a:lnTo>
                  <a:pt x="17843" y="3055"/>
                </a:lnTo>
                <a:lnTo>
                  <a:pt x="17735" y="3081"/>
                </a:lnTo>
                <a:lnTo>
                  <a:pt x="17646" y="3099"/>
                </a:lnTo>
                <a:lnTo>
                  <a:pt x="17484" y="3152"/>
                </a:lnTo>
                <a:lnTo>
                  <a:pt x="17314" y="3206"/>
                </a:lnTo>
                <a:lnTo>
                  <a:pt x="17090" y="3263"/>
                </a:lnTo>
                <a:lnTo>
                  <a:pt x="16821" y="3343"/>
                </a:lnTo>
                <a:lnTo>
                  <a:pt x="16525" y="3423"/>
                </a:lnTo>
                <a:lnTo>
                  <a:pt x="16193" y="3512"/>
                </a:lnTo>
                <a:lnTo>
                  <a:pt x="15835" y="3610"/>
                </a:lnTo>
                <a:lnTo>
                  <a:pt x="15467" y="3712"/>
                </a:lnTo>
                <a:lnTo>
                  <a:pt x="15090" y="3814"/>
                </a:lnTo>
                <a:lnTo>
                  <a:pt x="14714" y="3925"/>
                </a:lnTo>
                <a:lnTo>
                  <a:pt x="14337" y="4031"/>
                </a:lnTo>
                <a:lnTo>
                  <a:pt x="13988" y="4142"/>
                </a:lnTo>
                <a:lnTo>
                  <a:pt x="13638" y="4245"/>
                </a:lnTo>
                <a:lnTo>
                  <a:pt x="13333" y="4347"/>
                </a:lnTo>
                <a:lnTo>
                  <a:pt x="13055" y="4435"/>
                </a:lnTo>
                <a:lnTo>
                  <a:pt x="12831" y="4529"/>
                </a:lnTo>
                <a:lnTo>
                  <a:pt x="12652" y="4604"/>
                </a:lnTo>
                <a:lnTo>
                  <a:pt x="12526" y="4680"/>
                </a:lnTo>
                <a:lnTo>
                  <a:pt x="12436" y="4737"/>
                </a:lnTo>
                <a:lnTo>
                  <a:pt x="12356" y="4808"/>
                </a:lnTo>
                <a:lnTo>
                  <a:pt x="12266" y="4893"/>
                </a:lnTo>
                <a:lnTo>
                  <a:pt x="12185" y="4973"/>
                </a:lnTo>
                <a:lnTo>
                  <a:pt x="12185" y="4990"/>
                </a:lnTo>
                <a:lnTo>
                  <a:pt x="12203" y="5004"/>
                </a:lnTo>
                <a:lnTo>
                  <a:pt x="12212" y="5013"/>
                </a:lnTo>
                <a:lnTo>
                  <a:pt x="12230" y="5026"/>
                </a:lnTo>
                <a:lnTo>
                  <a:pt x="12266" y="4990"/>
                </a:lnTo>
                <a:lnTo>
                  <a:pt x="12678" y="4946"/>
                </a:lnTo>
                <a:lnTo>
                  <a:pt x="13055" y="4879"/>
                </a:lnTo>
                <a:lnTo>
                  <a:pt x="13414" y="4795"/>
                </a:lnTo>
                <a:lnTo>
                  <a:pt x="13745" y="4697"/>
                </a:lnTo>
                <a:lnTo>
                  <a:pt x="14050" y="4595"/>
                </a:lnTo>
                <a:lnTo>
                  <a:pt x="14660" y="4369"/>
                </a:lnTo>
                <a:lnTo>
                  <a:pt x="14974" y="4258"/>
                </a:lnTo>
                <a:lnTo>
                  <a:pt x="15288" y="4160"/>
                </a:lnTo>
                <a:lnTo>
                  <a:pt x="15664" y="4036"/>
                </a:lnTo>
                <a:lnTo>
                  <a:pt x="16023" y="3898"/>
                </a:lnTo>
                <a:lnTo>
                  <a:pt x="16346" y="3747"/>
                </a:lnTo>
                <a:lnTo>
                  <a:pt x="16677" y="3605"/>
                </a:lnTo>
                <a:lnTo>
                  <a:pt x="17036" y="3472"/>
                </a:lnTo>
                <a:lnTo>
                  <a:pt x="17565" y="3317"/>
                </a:lnTo>
                <a:lnTo>
                  <a:pt x="18121" y="3175"/>
                </a:lnTo>
                <a:lnTo>
                  <a:pt x="19287" y="2899"/>
                </a:lnTo>
                <a:lnTo>
                  <a:pt x="19340" y="2886"/>
                </a:lnTo>
                <a:lnTo>
                  <a:pt x="19412" y="2850"/>
                </a:lnTo>
                <a:lnTo>
                  <a:pt x="19654" y="2762"/>
                </a:lnTo>
                <a:lnTo>
                  <a:pt x="19771" y="2708"/>
                </a:lnTo>
                <a:lnTo>
                  <a:pt x="19887" y="2664"/>
                </a:lnTo>
                <a:lnTo>
                  <a:pt x="19986" y="2624"/>
                </a:lnTo>
                <a:lnTo>
                  <a:pt x="20049" y="2597"/>
                </a:lnTo>
                <a:lnTo>
                  <a:pt x="20076" y="2588"/>
                </a:lnTo>
                <a:lnTo>
                  <a:pt x="20076" y="2611"/>
                </a:lnTo>
                <a:lnTo>
                  <a:pt x="20049" y="2642"/>
                </a:lnTo>
                <a:lnTo>
                  <a:pt x="20013" y="2677"/>
                </a:lnTo>
                <a:lnTo>
                  <a:pt x="19986" y="2695"/>
                </a:lnTo>
                <a:lnTo>
                  <a:pt x="19914" y="2793"/>
                </a:lnTo>
                <a:lnTo>
                  <a:pt x="19887" y="2899"/>
                </a:lnTo>
                <a:lnTo>
                  <a:pt x="19905" y="3001"/>
                </a:lnTo>
                <a:lnTo>
                  <a:pt x="19914" y="3112"/>
                </a:lnTo>
                <a:lnTo>
                  <a:pt x="19914" y="3219"/>
                </a:lnTo>
                <a:lnTo>
                  <a:pt x="19869" y="3436"/>
                </a:lnTo>
                <a:lnTo>
                  <a:pt x="19771" y="3636"/>
                </a:lnTo>
                <a:lnTo>
                  <a:pt x="19627" y="3840"/>
                </a:lnTo>
                <a:lnTo>
                  <a:pt x="19430" y="4031"/>
                </a:lnTo>
                <a:lnTo>
                  <a:pt x="19179" y="4209"/>
                </a:lnTo>
                <a:lnTo>
                  <a:pt x="18874" y="4364"/>
                </a:lnTo>
                <a:lnTo>
                  <a:pt x="18533" y="4515"/>
                </a:lnTo>
                <a:lnTo>
                  <a:pt x="18130" y="4640"/>
                </a:lnTo>
                <a:lnTo>
                  <a:pt x="17700" y="4751"/>
                </a:lnTo>
                <a:lnTo>
                  <a:pt x="17224" y="4844"/>
                </a:lnTo>
                <a:lnTo>
                  <a:pt x="16704" y="4906"/>
                </a:lnTo>
                <a:lnTo>
                  <a:pt x="16166" y="4955"/>
                </a:lnTo>
                <a:lnTo>
                  <a:pt x="15593" y="4986"/>
                </a:lnTo>
                <a:lnTo>
                  <a:pt x="15037" y="5004"/>
                </a:lnTo>
                <a:lnTo>
                  <a:pt x="14499" y="5026"/>
                </a:lnTo>
                <a:lnTo>
                  <a:pt x="15055" y="5044"/>
                </a:lnTo>
                <a:lnTo>
                  <a:pt x="15530" y="5079"/>
                </a:lnTo>
                <a:lnTo>
                  <a:pt x="15996" y="5124"/>
                </a:lnTo>
                <a:lnTo>
                  <a:pt x="16444" y="5181"/>
                </a:lnTo>
                <a:lnTo>
                  <a:pt x="16866" y="5261"/>
                </a:lnTo>
                <a:lnTo>
                  <a:pt x="17251" y="5359"/>
                </a:lnTo>
                <a:lnTo>
                  <a:pt x="17673" y="5501"/>
                </a:lnTo>
                <a:lnTo>
                  <a:pt x="18058" y="5665"/>
                </a:lnTo>
                <a:lnTo>
                  <a:pt x="18372" y="5843"/>
                </a:lnTo>
                <a:lnTo>
                  <a:pt x="18650" y="6034"/>
                </a:lnTo>
                <a:lnTo>
                  <a:pt x="18874" y="6225"/>
                </a:lnTo>
                <a:lnTo>
                  <a:pt x="19071" y="6425"/>
                </a:lnTo>
                <a:lnTo>
                  <a:pt x="19215" y="6624"/>
                </a:lnTo>
                <a:lnTo>
                  <a:pt x="19349" y="6824"/>
                </a:lnTo>
                <a:lnTo>
                  <a:pt x="19430" y="7015"/>
                </a:lnTo>
                <a:lnTo>
                  <a:pt x="19493" y="7197"/>
                </a:lnTo>
                <a:lnTo>
                  <a:pt x="19538" y="7370"/>
                </a:lnTo>
                <a:lnTo>
                  <a:pt x="19565" y="7526"/>
                </a:lnTo>
                <a:lnTo>
                  <a:pt x="19565" y="7783"/>
                </a:lnTo>
                <a:lnTo>
                  <a:pt x="19538" y="7881"/>
                </a:lnTo>
                <a:lnTo>
                  <a:pt x="19520" y="7943"/>
                </a:lnTo>
                <a:lnTo>
                  <a:pt x="19493" y="7978"/>
                </a:lnTo>
                <a:lnTo>
                  <a:pt x="19466" y="7978"/>
                </a:lnTo>
                <a:lnTo>
                  <a:pt x="19296" y="7845"/>
                </a:lnTo>
                <a:lnTo>
                  <a:pt x="19116" y="7721"/>
                </a:lnTo>
                <a:lnTo>
                  <a:pt x="18901" y="7606"/>
                </a:lnTo>
                <a:lnTo>
                  <a:pt x="18659" y="7486"/>
                </a:lnTo>
                <a:lnTo>
                  <a:pt x="18372" y="7388"/>
                </a:lnTo>
                <a:lnTo>
                  <a:pt x="18103" y="7317"/>
                </a:lnTo>
                <a:lnTo>
                  <a:pt x="17879" y="7250"/>
                </a:lnTo>
                <a:lnTo>
                  <a:pt x="17655" y="7197"/>
                </a:lnTo>
                <a:lnTo>
                  <a:pt x="17449" y="7153"/>
                </a:lnTo>
                <a:lnTo>
                  <a:pt x="16848" y="7015"/>
                </a:lnTo>
                <a:lnTo>
                  <a:pt x="16624" y="6962"/>
                </a:lnTo>
                <a:lnTo>
                  <a:pt x="16400" y="6904"/>
                </a:lnTo>
                <a:lnTo>
                  <a:pt x="16148" y="6824"/>
                </a:lnTo>
                <a:lnTo>
                  <a:pt x="15557" y="6629"/>
                </a:lnTo>
                <a:lnTo>
                  <a:pt x="15216" y="6500"/>
                </a:lnTo>
                <a:lnTo>
                  <a:pt x="14812" y="6340"/>
                </a:lnTo>
                <a:lnTo>
                  <a:pt x="14588" y="6238"/>
                </a:lnTo>
                <a:lnTo>
                  <a:pt x="14355" y="6100"/>
                </a:lnTo>
                <a:lnTo>
                  <a:pt x="13602" y="5625"/>
                </a:lnTo>
                <a:lnTo>
                  <a:pt x="13351" y="5492"/>
                </a:lnTo>
                <a:lnTo>
                  <a:pt x="13082" y="5377"/>
                </a:lnTo>
                <a:lnTo>
                  <a:pt x="12831" y="5306"/>
                </a:lnTo>
                <a:lnTo>
                  <a:pt x="12517" y="5243"/>
                </a:lnTo>
                <a:lnTo>
                  <a:pt x="12203" y="5195"/>
                </a:lnTo>
                <a:lnTo>
                  <a:pt x="12158" y="5195"/>
                </a:lnTo>
                <a:lnTo>
                  <a:pt x="12105" y="5248"/>
                </a:lnTo>
                <a:lnTo>
                  <a:pt x="12096" y="5292"/>
                </a:lnTo>
                <a:lnTo>
                  <a:pt x="12069" y="5341"/>
                </a:lnTo>
                <a:lnTo>
                  <a:pt x="12051" y="5359"/>
                </a:lnTo>
                <a:lnTo>
                  <a:pt x="12042" y="5412"/>
                </a:lnTo>
                <a:lnTo>
                  <a:pt x="11997" y="5492"/>
                </a:lnTo>
                <a:lnTo>
                  <a:pt x="11961" y="5581"/>
                </a:lnTo>
                <a:lnTo>
                  <a:pt x="11880" y="5776"/>
                </a:lnTo>
                <a:lnTo>
                  <a:pt x="11854" y="5865"/>
                </a:lnTo>
                <a:lnTo>
                  <a:pt x="11701" y="6309"/>
                </a:lnTo>
                <a:lnTo>
                  <a:pt x="11522" y="6762"/>
                </a:lnTo>
                <a:lnTo>
                  <a:pt x="11351" y="7206"/>
                </a:lnTo>
                <a:lnTo>
                  <a:pt x="11127" y="7907"/>
                </a:lnTo>
                <a:lnTo>
                  <a:pt x="10921" y="8618"/>
                </a:lnTo>
                <a:lnTo>
                  <a:pt x="11091" y="8556"/>
                </a:lnTo>
                <a:lnTo>
                  <a:pt x="11244" y="8489"/>
                </a:lnTo>
                <a:lnTo>
                  <a:pt x="11342" y="8436"/>
                </a:lnTo>
                <a:lnTo>
                  <a:pt x="11396" y="8369"/>
                </a:lnTo>
                <a:lnTo>
                  <a:pt x="11432" y="8307"/>
                </a:lnTo>
                <a:lnTo>
                  <a:pt x="11486" y="8240"/>
                </a:lnTo>
                <a:lnTo>
                  <a:pt x="11594" y="8160"/>
                </a:lnTo>
                <a:lnTo>
                  <a:pt x="11737" y="8103"/>
                </a:lnTo>
                <a:lnTo>
                  <a:pt x="11907" y="8063"/>
                </a:lnTo>
                <a:lnTo>
                  <a:pt x="12096" y="8049"/>
                </a:lnTo>
                <a:lnTo>
                  <a:pt x="12275" y="8063"/>
                </a:lnTo>
                <a:lnTo>
                  <a:pt x="12463" y="8094"/>
                </a:lnTo>
                <a:lnTo>
                  <a:pt x="12499" y="8107"/>
                </a:lnTo>
                <a:lnTo>
                  <a:pt x="12661" y="8147"/>
                </a:lnTo>
                <a:lnTo>
                  <a:pt x="12705" y="8160"/>
                </a:lnTo>
                <a:lnTo>
                  <a:pt x="12741" y="8192"/>
                </a:lnTo>
                <a:lnTo>
                  <a:pt x="12768" y="8227"/>
                </a:lnTo>
                <a:lnTo>
                  <a:pt x="12777" y="8254"/>
                </a:lnTo>
                <a:lnTo>
                  <a:pt x="12777" y="8298"/>
                </a:lnTo>
                <a:lnTo>
                  <a:pt x="12795" y="8343"/>
                </a:lnTo>
                <a:lnTo>
                  <a:pt x="12795" y="8391"/>
                </a:lnTo>
                <a:lnTo>
                  <a:pt x="12732" y="8480"/>
                </a:lnTo>
                <a:lnTo>
                  <a:pt x="12625" y="8556"/>
                </a:lnTo>
                <a:lnTo>
                  <a:pt x="12481" y="8613"/>
                </a:lnTo>
                <a:lnTo>
                  <a:pt x="12302" y="8653"/>
                </a:lnTo>
                <a:lnTo>
                  <a:pt x="12105" y="8671"/>
                </a:lnTo>
                <a:lnTo>
                  <a:pt x="11907" y="8680"/>
                </a:lnTo>
                <a:lnTo>
                  <a:pt x="11773" y="8671"/>
                </a:lnTo>
                <a:lnTo>
                  <a:pt x="11647" y="8658"/>
                </a:lnTo>
                <a:lnTo>
                  <a:pt x="11495" y="8644"/>
                </a:lnTo>
                <a:lnTo>
                  <a:pt x="11369" y="8653"/>
                </a:lnTo>
                <a:lnTo>
                  <a:pt x="11208" y="8680"/>
                </a:lnTo>
                <a:lnTo>
                  <a:pt x="11038" y="8724"/>
                </a:lnTo>
                <a:lnTo>
                  <a:pt x="10876" y="8769"/>
                </a:lnTo>
                <a:lnTo>
                  <a:pt x="10849" y="8849"/>
                </a:lnTo>
                <a:lnTo>
                  <a:pt x="10813" y="8933"/>
                </a:lnTo>
                <a:lnTo>
                  <a:pt x="10571" y="9874"/>
                </a:lnTo>
                <a:lnTo>
                  <a:pt x="10374" y="10820"/>
                </a:lnTo>
                <a:lnTo>
                  <a:pt x="10293" y="11317"/>
                </a:lnTo>
                <a:lnTo>
                  <a:pt x="10231" y="11801"/>
                </a:lnTo>
                <a:lnTo>
                  <a:pt x="10195" y="12285"/>
                </a:lnTo>
                <a:lnTo>
                  <a:pt x="10141" y="12782"/>
                </a:lnTo>
                <a:lnTo>
                  <a:pt x="10060" y="13306"/>
                </a:lnTo>
                <a:lnTo>
                  <a:pt x="9899" y="14381"/>
                </a:lnTo>
                <a:lnTo>
                  <a:pt x="9845" y="14905"/>
                </a:lnTo>
                <a:lnTo>
                  <a:pt x="9836" y="15251"/>
                </a:lnTo>
                <a:lnTo>
                  <a:pt x="9809" y="15615"/>
                </a:lnTo>
                <a:lnTo>
                  <a:pt x="9764" y="15997"/>
                </a:lnTo>
                <a:lnTo>
                  <a:pt x="9755" y="16370"/>
                </a:lnTo>
                <a:lnTo>
                  <a:pt x="9737" y="16738"/>
                </a:lnTo>
                <a:lnTo>
                  <a:pt x="9737" y="17085"/>
                </a:lnTo>
                <a:lnTo>
                  <a:pt x="9755" y="17293"/>
                </a:lnTo>
                <a:lnTo>
                  <a:pt x="9782" y="17542"/>
                </a:lnTo>
                <a:lnTo>
                  <a:pt x="9809" y="17808"/>
                </a:lnTo>
                <a:lnTo>
                  <a:pt x="9845" y="18079"/>
                </a:lnTo>
                <a:lnTo>
                  <a:pt x="10006" y="17928"/>
                </a:lnTo>
                <a:lnTo>
                  <a:pt x="10150" y="17795"/>
                </a:lnTo>
                <a:lnTo>
                  <a:pt x="10293" y="17680"/>
                </a:lnTo>
                <a:lnTo>
                  <a:pt x="10491" y="17529"/>
                </a:lnTo>
                <a:lnTo>
                  <a:pt x="10697" y="17404"/>
                </a:lnTo>
                <a:lnTo>
                  <a:pt x="10894" y="17284"/>
                </a:lnTo>
                <a:lnTo>
                  <a:pt x="11065" y="17169"/>
                </a:lnTo>
                <a:lnTo>
                  <a:pt x="11208" y="17036"/>
                </a:lnTo>
                <a:lnTo>
                  <a:pt x="11459" y="16796"/>
                </a:lnTo>
                <a:lnTo>
                  <a:pt x="11746" y="16565"/>
                </a:lnTo>
                <a:lnTo>
                  <a:pt x="12051" y="16339"/>
                </a:lnTo>
                <a:lnTo>
                  <a:pt x="12383" y="16103"/>
                </a:lnTo>
                <a:lnTo>
                  <a:pt x="12714" y="15859"/>
                </a:lnTo>
                <a:lnTo>
                  <a:pt x="13055" y="15611"/>
                </a:lnTo>
                <a:lnTo>
                  <a:pt x="13414" y="15362"/>
                </a:lnTo>
                <a:lnTo>
                  <a:pt x="13799" y="15127"/>
                </a:lnTo>
                <a:lnTo>
                  <a:pt x="14194" y="14905"/>
                </a:lnTo>
                <a:lnTo>
                  <a:pt x="14606" y="14700"/>
                </a:lnTo>
                <a:lnTo>
                  <a:pt x="15144" y="14492"/>
                </a:lnTo>
                <a:lnTo>
                  <a:pt x="15700" y="14314"/>
                </a:lnTo>
                <a:lnTo>
                  <a:pt x="16274" y="14172"/>
                </a:lnTo>
                <a:lnTo>
                  <a:pt x="16866" y="14070"/>
                </a:lnTo>
                <a:lnTo>
                  <a:pt x="17449" y="14008"/>
                </a:lnTo>
                <a:lnTo>
                  <a:pt x="18031" y="13981"/>
                </a:lnTo>
                <a:lnTo>
                  <a:pt x="18605" y="13994"/>
                </a:lnTo>
                <a:lnTo>
                  <a:pt x="19188" y="14048"/>
                </a:lnTo>
                <a:lnTo>
                  <a:pt x="19744" y="14132"/>
                </a:lnTo>
                <a:lnTo>
                  <a:pt x="20291" y="14256"/>
                </a:lnTo>
                <a:lnTo>
                  <a:pt x="20416" y="14296"/>
                </a:lnTo>
                <a:lnTo>
                  <a:pt x="20578" y="14345"/>
                </a:lnTo>
                <a:lnTo>
                  <a:pt x="20919" y="14470"/>
                </a:lnTo>
                <a:lnTo>
                  <a:pt x="21098" y="14545"/>
                </a:lnTo>
                <a:lnTo>
                  <a:pt x="21250" y="14603"/>
                </a:lnTo>
                <a:lnTo>
                  <a:pt x="21385" y="14660"/>
                </a:lnTo>
                <a:lnTo>
                  <a:pt x="21501" y="14705"/>
                </a:lnTo>
                <a:lnTo>
                  <a:pt x="21573" y="14732"/>
                </a:lnTo>
                <a:lnTo>
                  <a:pt x="21600" y="14745"/>
                </a:lnTo>
                <a:lnTo>
                  <a:pt x="21555" y="14745"/>
                </a:lnTo>
                <a:lnTo>
                  <a:pt x="21466" y="14754"/>
                </a:lnTo>
                <a:lnTo>
                  <a:pt x="21322" y="14767"/>
                </a:lnTo>
                <a:lnTo>
                  <a:pt x="21152" y="14771"/>
                </a:lnTo>
                <a:lnTo>
                  <a:pt x="20963" y="14785"/>
                </a:lnTo>
                <a:lnTo>
                  <a:pt x="20623" y="14811"/>
                </a:lnTo>
                <a:lnTo>
                  <a:pt x="20497" y="14820"/>
                </a:lnTo>
                <a:lnTo>
                  <a:pt x="20416" y="14825"/>
                </a:lnTo>
                <a:lnTo>
                  <a:pt x="19600" y="14918"/>
                </a:lnTo>
                <a:lnTo>
                  <a:pt x="18811" y="15007"/>
                </a:lnTo>
                <a:lnTo>
                  <a:pt x="18013" y="15113"/>
                </a:lnTo>
                <a:lnTo>
                  <a:pt x="17233" y="15242"/>
                </a:lnTo>
                <a:lnTo>
                  <a:pt x="16453" y="15402"/>
                </a:lnTo>
                <a:lnTo>
                  <a:pt x="15727" y="15557"/>
                </a:lnTo>
                <a:lnTo>
                  <a:pt x="15055" y="15726"/>
                </a:lnTo>
                <a:lnTo>
                  <a:pt x="14382" y="15904"/>
                </a:lnTo>
                <a:lnTo>
                  <a:pt x="13736" y="16103"/>
                </a:lnTo>
                <a:lnTo>
                  <a:pt x="13109" y="16325"/>
                </a:lnTo>
                <a:lnTo>
                  <a:pt x="12544" y="16574"/>
                </a:lnTo>
                <a:lnTo>
                  <a:pt x="11988" y="16840"/>
                </a:lnTo>
                <a:lnTo>
                  <a:pt x="11432" y="17142"/>
                </a:lnTo>
                <a:lnTo>
                  <a:pt x="10876" y="17471"/>
                </a:lnTo>
                <a:lnTo>
                  <a:pt x="10760" y="17542"/>
                </a:lnTo>
                <a:lnTo>
                  <a:pt x="10616" y="17635"/>
                </a:lnTo>
                <a:lnTo>
                  <a:pt x="10464" y="17737"/>
                </a:lnTo>
                <a:lnTo>
                  <a:pt x="10338" y="17857"/>
                </a:lnTo>
                <a:lnTo>
                  <a:pt x="10168" y="18030"/>
                </a:lnTo>
                <a:lnTo>
                  <a:pt x="10015" y="18217"/>
                </a:lnTo>
                <a:lnTo>
                  <a:pt x="9944" y="18825"/>
                </a:lnTo>
                <a:lnTo>
                  <a:pt x="9944" y="18852"/>
                </a:lnTo>
                <a:lnTo>
                  <a:pt x="9953" y="18869"/>
                </a:lnTo>
                <a:lnTo>
                  <a:pt x="9953" y="18892"/>
                </a:lnTo>
                <a:lnTo>
                  <a:pt x="9962" y="19060"/>
                </a:lnTo>
                <a:lnTo>
                  <a:pt x="9989" y="19278"/>
                </a:lnTo>
                <a:lnTo>
                  <a:pt x="10015" y="19513"/>
                </a:lnTo>
                <a:lnTo>
                  <a:pt x="10060" y="19766"/>
                </a:lnTo>
                <a:lnTo>
                  <a:pt x="10087" y="20028"/>
                </a:lnTo>
                <a:lnTo>
                  <a:pt x="10114" y="20286"/>
                </a:lnTo>
                <a:lnTo>
                  <a:pt x="10150" y="20534"/>
                </a:lnTo>
                <a:lnTo>
                  <a:pt x="10213" y="21072"/>
                </a:lnTo>
                <a:lnTo>
                  <a:pt x="10284" y="21600"/>
                </a:lnTo>
                <a:lnTo>
                  <a:pt x="9917" y="21600"/>
                </a:lnTo>
                <a:lnTo>
                  <a:pt x="9917" y="21556"/>
                </a:lnTo>
                <a:lnTo>
                  <a:pt x="9863" y="21209"/>
                </a:lnTo>
                <a:lnTo>
                  <a:pt x="9782" y="20539"/>
                </a:lnTo>
                <a:lnTo>
                  <a:pt x="9737" y="20193"/>
                </a:lnTo>
                <a:lnTo>
                  <a:pt x="9675" y="19824"/>
                </a:lnTo>
                <a:lnTo>
                  <a:pt x="9612" y="19433"/>
                </a:lnTo>
                <a:lnTo>
                  <a:pt x="9558" y="19034"/>
                </a:lnTo>
                <a:lnTo>
                  <a:pt x="9504" y="18643"/>
                </a:lnTo>
                <a:lnTo>
                  <a:pt x="9460" y="18275"/>
                </a:lnTo>
                <a:lnTo>
                  <a:pt x="9451" y="18070"/>
                </a:lnTo>
                <a:lnTo>
                  <a:pt x="9433" y="17902"/>
                </a:lnTo>
                <a:lnTo>
                  <a:pt x="9424" y="17751"/>
                </a:lnTo>
                <a:lnTo>
                  <a:pt x="9397" y="17489"/>
                </a:lnTo>
                <a:lnTo>
                  <a:pt x="9388" y="17351"/>
                </a:lnTo>
                <a:lnTo>
                  <a:pt x="9370" y="17209"/>
                </a:lnTo>
                <a:lnTo>
                  <a:pt x="9361" y="17031"/>
                </a:lnTo>
                <a:lnTo>
                  <a:pt x="9361" y="16592"/>
                </a:lnTo>
                <a:lnTo>
                  <a:pt x="9370" y="16325"/>
                </a:lnTo>
                <a:lnTo>
                  <a:pt x="9370" y="16028"/>
                </a:lnTo>
                <a:lnTo>
                  <a:pt x="9388" y="15717"/>
                </a:lnTo>
                <a:lnTo>
                  <a:pt x="9415" y="15393"/>
                </a:lnTo>
                <a:lnTo>
                  <a:pt x="9316" y="15291"/>
                </a:lnTo>
                <a:lnTo>
                  <a:pt x="9200" y="15207"/>
                </a:lnTo>
                <a:lnTo>
                  <a:pt x="9065" y="15113"/>
                </a:lnTo>
                <a:lnTo>
                  <a:pt x="8922" y="15042"/>
                </a:lnTo>
                <a:lnTo>
                  <a:pt x="8724" y="14967"/>
                </a:lnTo>
                <a:lnTo>
                  <a:pt x="8482" y="14905"/>
                </a:lnTo>
                <a:lnTo>
                  <a:pt x="8231" y="14843"/>
                </a:lnTo>
                <a:lnTo>
                  <a:pt x="7971" y="14785"/>
                </a:lnTo>
                <a:lnTo>
                  <a:pt x="7720" y="14732"/>
                </a:lnTo>
                <a:lnTo>
                  <a:pt x="7478" y="14674"/>
                </a:lnTo>
                <a:lnTo>
                  <a:pt x="7299" y="14616"/>
                </a:lnTo>
                <a:lnTo>
                  <a:pt x="7074" y="14523"/>
                </a:lnTo>
                <a:lnTo>
                  <a:pt x="6877" y="14438"/>
                </a:lnTo>
                <a:lnTo>
                  <a:pt x="6689" y="14367"/>
                </a:lnTo>
                <a:lnTo>
                  <a:pt x="6671" y="14936"/>
                </a:lnTo>
                <a:lnTo>
                  <a:pt x="6662" y="15500"/>
                </a:lnTo>
                <a:lnTo>
                  <a:pt x="6626" y="16729"/>
                </a:lnTo>
                <a:lnTo>
                  <a:pt x="6626" y="16951"/>
                </a:lnTo>
                <a:lnTo>
                  <a:pt x="6635" y="17098"/>
                </a:lnTo>
                <a:lnTo>
                  <a:pt x="6635" y="17395"/>
                </a:lnTo>
                <a:lnTo>
                  <a:pt x="6644" y="17542"/>
                </a:lnTo>
                <a:lnTo>
                  <a:pt x="6644" y="17791"/>
                </a:lnTo>
                <a:lnTo>
                  <a:pt x="6662" y="17888"/>
                </a:lnTo>
                <a:lnTo>
                  <a:pt x="6662" y="17986"/>
                </a:lnTo>
                <a:lnTo>
                  <a:pt x="6689" y="18030"/>
                </a:lnTo>
                <a:lnTo>
                  <a:pt x="6698" y="18110"/>
                </a:lnTo>
                <a:lnTo>
                  <a:pt x="6743" y="18203"/>
                </a:lnTo>
                <a:lnTo>
                  <a:pt x="6779" y="18306"/>
                </a:lnTo>
                <a:lnTo>
                  <a:pt x="6859" y="18532"/>
                </a:lnTo>
                <a:lnTo>
                  <a:pt x="7003" y="18865"/>
                </a:lnTo>
                <a:lnTo>
                  <a:pt x="7299" y="19544"/>
                </a:lnTo>
                <a:lnTo>
                  <a:pt x="7424" y="19873"/>
                </a:lnTo>
                <a:lnTo>
                  <a:pt x="7550" y="20175"/>
                </a:lnTo>
                <a:lnTo>
                  <a:pt x="7729" y="20623"/>
                </a:lnTo>
                <a:lnTo>
                  <a:pt x="7899" y="21094"/>
                </a:lnTo>
                <a:lnTo>
                  <a:pt x="8088" y="21587"/>
                </a:lnTo>
                <a:lnTo>
                  <a:pt x="7729" y="21587"/>
                </a:lnTo>
                <a:lnTo>
                  <a:pt x="7675" y="21445"/>
                </a:lnTo>
                <a:lnTo>
                  <a:pt x="7612" y="21271"/>
                </a:lnTo>
                <a:lnTo>
                  <a:pt x="7532" y="21076"/>
                </a:lnTo>
                <a:lnTo>
                  <a:pt x="7442" y="20859"/>
                </a:lnTo>
                <a:lnTo>
                  <a:pt x="7352" y="20623"/>
                </a:lnTo>
                <a:lnTo>
                  <a:pt x="7254" y="20383"/>
                </a:lnTo>
                <a:lnTo>
                  <a:pt x="7146" y="20126"/>
                </a:lnTo>
                <a:lnTo>
                  <a:pt x="7057" y="19873"/>
                </a:lnTo>
                <a:lnTo>
                  <a:pt x="6949" y="19615"/>
                </a:lnTo>
                <a:lnTo>
                  <a:pt x="6859" y="19362"/>
                </a:lnTo>
                <a:lnTo>
                  <a:pt x="6752" y="19118"/>
                </a:lnTo>
                <a:lnTo>
                  <a:pt x="6662" y="18892"/>
                </a:lnTo>
                <a:lnTo>
                  <a:pt x="6581" y="18679"/>
                </a:lnTo>
                <a:lnTo>
                  <a:pt x="6519" y="18492"/>
                </a:lnTo>
                <a:lnTo>
                  <a:pt x="6447" y="18328"/>
                </a:lnTo>
                <a:lnTo>
                  <a:pt x="6393" y="18190"/>
                </a:lnTo>
                <a:lnTo>
                  <a:pt x="6330" y="18026"/>
                </a:lnTo>
                <a:lnTo>
                  <a:pt x="6214" y="17959"/>
                </a:lnTo>
                <a:lnTo>
                  <a:pt x="6052" y="17884"/>
                </a:lnTo>
                <a:lnTo>
                  <a:pt x="5891" y="17795"/>
                </a:lnTo>
                <a:lnTo>
                  <a:pt x="5721" y="17711"/>
                </a:lnTo>
                <a:lnTo>
                  <a:pt x="5568" y="17626"/>
                </a:lnTo>
                <a:lnTo>
                  <a:pt x="5416" y="17555"/>
                </a:lnTo>
                <a:lnTo>
                  <a:pt x="5290" y="17498"/>
                </a:lnTo>
                <a:lnTo>
                  <a:pt x="5209" y="17449"/>
                </a:lnTo>
                <a:lnTo>
                  <a:pt x="4851" y="17271"/>
                </a:lnTo>
                <a:lnTo>
                  <a:pt x="4743" y="17236"/>
                </a:lnTo>
                <a:lnTo>
                  <a:pt x="4349" y="17156"/>
                </a:lnTo>
                <a:lnTo>
                  <a:pt x="4017" y="17098"/>
                </a:lnTo>
                <a:lnTo>
                  <a:pt x="3685" y="17031"/>
                </a:lnTo>
                <a:lnTo>
                  <a:pt x="3040" y="16911"/>
                </a:lnTo>
                <a:lnTo>
                  <a:pt x="2403" y="16796"/>
                </a:lnTo>
                <a:lnTo>
                  <a:pt x="2277" y="16769"/>
                </a:lnTo>
                <a:lnTo>
                  <a:pt x="1982" y="16716"/>
                </a:lnTo>
                <a:lnTo>
                  <a:pt x="1838" y="16712"/>
                </a:lnTo>
                <a:lnTo>
                  <a:pt x="1731" y="16716"/>
                </a:lnTo>
                <a:lnTo>
                  <a:pt x="1497" y="16769"/>
                </a:lnTo>
                <a:lnTo>
                  <a:pt x="1390" y="16787"/>
                </a:lnTo>
                <a:lnTo>
                  <a:pt x="1201" y="16800"/>
                </a:lnTo>
                <a:lnTo>
                  <a:pt x="1031" y="16796"/>
                </a:lnTo>
                <a:lnTo>
                  <a:pt x="861" y="16769"/>
                </a:lnTo>
                <a:lnTo>
                  <a:pt x="717" y="16729"/>
                </a:lnTo>
                <a:lnTo>
                  <a:pt x="592" y="16663"/>
                </a:lnTo>
                <a:lnTo>
                  <a:pt x="511" y="16587"/>
                </a:lnTo>
                <a:lnTo>
                  <a:pt x="502" y="16521"/>
                </a:lnTo>
                <a:lnTo>
                  <a:pt x="493" y="16450"/>
                </a:lnTo>
                <a:lnTo>
                  <a:pt x="493" y="16423"/>
                </a:lnTo>
                <a:lnTo>
                  <a:pt x="502" y="16383"/>
                </a:lnTo>
                <a:lnTo>
                  <a:pt x="538" y="16352"/>
                </a:lnTo>
                <a:lnTo>
                  <a:pt x="565" y="16330"/>
                </a:lnTo>
                <a:lnTo>
                  <a:pt x="610" y="16317"/>
                </a:lnTo>
                <a:lnTo>
                  <a:pt x="646" y="16299"/>
                </a:lnTo>
                <a:lnTo>
                  <a:pt x="690" y="16285"/>
                </a:lnTo>
                <a:lnTo>
                  <a:pt x="726" y="16263"/>
                </a:lnTo>
                <a:lnTo>
                  <a:pt x="870" y="16214"/>
                </a:lnTo>
                <a:lnTo>
                  <a:pt x="1031" y="16188"/>
                </a:lnTo>
                <a:lnTo>
                  <a:pt x="1201" y="16188"/>
                </a:lnTo>
                <a:lnTo>
                  <a:pt x="1363" y="16206"/>
                </a:lnTo>
                <a:lnTo>
                  <a:pt x="1506" y="16250"/>
                </a:lnTo>
                <a:lnTo>
                  <a:pt x="1623" y="16317"/>
                </a:lnTo>
                <a:lnTo>
                  <a:pt x="1695" y="16374"/>
                </a:lnTo>
                <a:lnTo>
                  <a:pt x="1748" y="16436"/>
                </a:lnTo>
                <a:lnTo>
                  <a:pt x="1811" y="16494"/>
                </a:lnTo>
                <a:lnTo>
                  <a:pt x="1892" y="16539"/>
                </a:lnTo>
                <a:lnTo>
                  <a:pt x="2125" y="16614"/>
                </a:lnTo>
                <a:lnTo>
                  <a:pt x="2367" y="16672"/>
                </a:lnTo>
                <a:lnTo>
                  <a:pt x="2923" y="16796"/>
                </a:lnTo>
                <a:lnTo>
                  <a:pt x="3488" y="16911"/>
                </a:lnTo>
                <a:lnTo>
                  <a:pt x="4125" y="17022"/>
                </a:lnTo>
                <a:lnTo>
                  <a:pt x="4331" y="17062"/>
                </a:lnTo>
                <a:lnTo>
                  <a:pt x="4546" y="17076"/>
                </a:lnTo>
                <a:lnTo>
                  <a:pt x="4600" y="17058"/>
                </a:lnTo>
                <a:lnTo>
                  <a:pt x="4636" y="17018"/>
                </a:lnTo>
                <a:lnTo>
                  <a:pt x="4663" y="16960"/>
                </a:lnTo>
                <a:lnTo>
                  <a:pt x="4680" y="16880"/>
                </a:lnTo>
                <a:lnTo>
                  <a:pt x="4680" y="16800"/>
                </a:lnTo>
                <a:lnTo>
                  <a:pt x="4689" y="16716"/>
                </a:lnTo>
                <a:lnTo>
                  <a:pt x="4707" y="16481"/>
                </a:lnTo>
                <a:lnTo>
                  <a:pt x="4707" y="16237"/>
                </a:lnTo>
                <a:lnTo>
                  <a:pt x="4689" y="16001"/>
                </a:lnTo>
                <a:lnTo>
                  <a:pt x="4689" y="15864"/>
                </a:lnTo>
                <a:lnTo>
                  <a:pt x="4663" y="15722"/>
                </a:lnTo>
                <a:lnTo>
                  <a:pt x="4654" y="15704"/>
                </a:lnTo>
                <a:lnTo>
                  <a:pt x="4546" y="15651"/>
                </a:lnTo>
                <a:lnTo>
                  <a:pt x="4519" y="15628"/>
                </a:lnTo>
                <a:lnTo>
                  <a:pt x="4510" y="15611"/>
                </a:lnTo>
                <a:lnTo>
                  <a:pt x="4510" y="15580"/>
                </a:lnTo>
                <a:lnTo>
                  <a:pt x="4492" y="15557"/>
                </a:lnTo>
                <a:lnTo>
                  <a:pt x="4331" y="15477"/>
                </a:lnTo>
                <a:lnTo>
                  <a:pt x="4241" y="15442"/>
                </a:lnTo>
                <a:lnTo>
                  <a:pt x="4178" y="15393"/>
                </a:lnTo>
                <a:lnTo>
                  <a:pt x="4133" y="15331"/>
                </a:lnTo>
                <a:lnTo>
                  <a:pt x="4107" y="15255"/>
                </a:lnTo>
                <a:lnTo>
                  <a:pt x="4107" y="15184"/>
                </a:lnTo>
                <a:lnTo>
                  <a:pt x="4133" y="15113"/>
                </a:lnTo>
                <a:lnTo>
                  <a:pt x="4187" y="15042"/>
                </a:lnTo>
                <a:lnTo>
                  <a:pt x="4259" y="14967"/>
                </a:lnTo>
                <a:lnTo>
                  <a:pt x="4349" y="14909"/>
                </a:lnTo>
                <a:lnTo>
                  <a:pt x="4402" y="14891"/>
                </a:lnTo>
                <a:lnTo>
                  <a:pt x="4465" y="14865"/>
                </a:lnTo>
                <a:lnTo>
                  <a:pt x="4654" y="14798"/>
                </a:lnTo>
                <a:lnTo>
                  <a:pt x="4842" y="14754"/>
                </a:lnTo>
                <a:lnTo>
                  <a:pt x="4905" y="14745"/>
                </a:lnTo>
                <a:lnTo>
                  <a:pt x="4932" y="14754"/>
                </a:lnTo>
                <a:lnTo>
                  <a:pt x="4985" y="14794"/>
                </a:lnTo>
                <a:lnTo>
                  <a:pt x="5066" y="14825"/>
                </a:lnTo>
                <a:lnTo>
                  <a:pt x="5165" y="14843"/>
                </a:lnTo>
                <a:lnTo>
                  <a:pt x="5245" y="14869"/>
                </a:lnTo>
                <a:lnTo>
                  <a:pt x="5407" y="14945"/>
                </a:lnTo>
                <a:lnTo>
                  <a:pt x="5523" y="15020"/>
                </a:lnTo>
                <a:lnTo>
                  <a:pt x="5595" y="15104"/>
                </a:lnTo>
                <a:lnTo>
                  <a:pt x="5613" y="15207"/>
                </a:lnTo>
                <a:lnTo>
                  <a:pt x="5577" y="15309"/>
                </a:lnTo>
                <a:lnTo>
                  <a:pt x="5514" y="15393"/>
                </a:lnTo>
                <a:lnTo>
                  <a:pt x="5416" y="15473"/>
                </a:lnTo>
                <a:lnTo>
                  <a:pt x="5272" y="15531"/>
                </a:lnTo>
                <a:lnTo>
                  <a:pt x="5156" y="15566"/>
                </a:lnTo>
                <a:lnTo>
                  <a:pt x="5066" y="15597"/>
                </a:lnTo>
                <a:lnTo>
                  <a:pt x="4985" y="15651"/>
                </a:lnTo>
                <a:lnTo>
                  <a:pt x="4914" y="15722"/>
                </a:lnTo>
                <a:lnTo>
                  <a:pt x="4887" y="15806"/>
                </a:lnTo>
                <a:lnTo>
                  <a:pt x="4887" y="15979"/>
                </a:lnTo>
                <a:lnTo>
                  <a:pt x="4878" y="16135"/>
                </a:lnTo>
                <a:lnTo>
                  <a:pt x="4878" y="16299"/>
                </a:lnTo>
                <a:lnTo>
                  <a:pt x="4851" y="16601"/>
                </a:lnTo>
                <a:lnTo>
                  <a:pt x="4851" y="16898"/>
                </a:lnTo>
                <a:lnTo>
                  <a:pt x="4878" y="17022"/>
                </a:lnTo>
                <a:lnTo>
                  <a:pt x="4932" y="17133"/>
                </a:lnTo>
                <a:lnTo>
                  <a:pt x="5048" y="17236"/>
                </a:lnTo>
                <a:lnTo>
                  <a:pt x="5218" y="17324"/>
                </a:lnTo>
                <a:lnTo>
                  <a:pt x="5712" y="17569"/>
                </a:lnTo>
                <a:lnTo>
                  <a:pt x="5864" y="17640"/>
                </a:lnTo>
                <a:lnTo>
                  <a:pt x="6025" y="17720"/>
                </a:lnTo>
                <a:lnTo>
                  <a:pt x="6187" y="17791"/>
                </a:lnTo>
                <a:lnTo>
                  <a:pt x="6321" y="17848"/>
                </a:lnTo>
                <a:lnTo>
                  <a:pt x="6303" y="17684"/>
                </a:lnTo>
                <a:lnTo>
                  <a:pt x="6303" y="17271"/>
                </a:lnTo>
                <a:lnTo>
                  <a:pt x="6321" y="17062"/>
                </a:lnTo>
                <a:lnTo>
                  <a:pt x="6330" y="16867"/>
                </a:lnTo>
                <a:lnTo>
                  <a:pt x="6330" y="16192"/>
                </a:lnTo>
                <a:lnTo>
                  <a:pt x="6384" y="15082"/>
                </a:lnTo>
                <a:lnTo>
                  <a:pt x="6420" y="14248"/>
                </a:lnTo>
                <a:lnTo>
                  <a:pt x="6223" y="14145"/>
                </a:lnTo>
                <a:lnTo>
                  <a:pt x="6052" y="14052"/>
                </a:lnTo>
                <a:lnTo>
                  <a:pt x="5918" y="13959"/>
                </a:lnTo>
                <a:lnTo>
                  <a:pt x="5774" y="13875"/>
                </a:lnTo>
                <a:lnTo>
                  <a:pt x="5640" y="13790"/>
                </a:lnTo>
                <a:lnTo>
                  <a:pt x="5469" y="13693"/>
                </a:lnTo>
                <a:lnTo>
                  <a:pt x="5272" y="13586"/>
                </a:lnTo>
                <a:lnTo>
                  <a:pt x="5039" y="13488"/>
                </a:lnTo>
                <a:lnTo>
                  <a:pt x="4788" y="13413"/>
                </a:lnTo>
                <a:lnTo>
                  <a:pt x="4537" y="13360"/>
                </a:lnTo>
                <a:lnTo>
                  <a:pt x="4268" y="13311"/>
                </a:lnTo>
                <a:lnTo>
                  <a:pt x="4268" y="13297"/>
                </a:lnTo>
                <a:lnTo>
                  <a:pt x="4331" y="13275"/>
                </a:lnTo>
                <a:lnTo>
                  <a:pt x="4438" y="13249"/>
                </a:lnTo>
                <a:lnTo>
                  <a:pt x="4609" y="13209"/>
                </a:lnTo>
                <a:lnTo>
                  <a:pt x="4815" y="13169"/>
                </a:lnTo>
                <a:lnTo>
                  <a:pt x="5048" y="13129"/>
                </a:lnTo>
                <a:lnTo>
                  <a:pt x="5317" y="13098"/>
                </a:lnTo>
                <a:lnTo>
                  <a:pt x="5604" y="13071"/>
                </a:lnTo>
                <a:lnTo>
                  <a:pt x="5918" y="13058"/>
                </a:lnTo>
                <a:lnTo>
                  <a:pt x="6241" y="13049"/>
                </a:lnTo>
                <a:lnTo>
                  <a:pt x="6572" y="13071"/>
                </a:lnTo>
                <a:lnTo>
                  <a:pt x="6581" y="13013"/>
                </a:lnTo>
                <a:lnTo>
                  <a:pt x="6599" y="12938"/>
                </a:lnTo>
                <a:lnTo>
                  <a:pt x="6599" y="12689"/>
                </a:lnTo>
                <a:lnTo>
                  <a:pt x="6671" y="12081"/>
                </a:lnTo>
                <a:lnTo>
                  <a:pt x="6725" y="11544"/>
                </a:lnTo>
                <a:lnTo>
                  <a:pt x="6770" y="11277"/>
                </a:lnTo>
                <a:lnTo>
                  <a:pt x="6823" y="11006"/>
                </a:lnTo>
                <a:lnTo>
                  <a:pt x="6752" y="10975"/>
                </a:lnTo>
                <a:lnTo>
                  <a:pt x="6644" y="10931"/>
                </a:lnTo>
                <a:lnTo>
                  <a:pt x="6501" y="10864"/>
                </a:lnTo>
                <a:lnTo>
                  <a:pt x="6330" y="10793"/>
                </a:lnTo>
                <a:lnTo>
                  <a:pt x="6142" y="10727"/>
                </a:lnTo>
                <a:lnTo>
                  <a:pt x="5963" y="10647"/>
                </a:lnTo>
                <a:lnTo>
                  <a:pt x="5765" y="10576"/>
                </a:lnTo>
                <a:lnTo>
                  <a:pt x="5595" y="10505"/>
                </a:lnTo>
                <a:lnTo>
                  <a:pt x="5434" y="10447"/>
                </a:lnTo>
                <a:lnTo>
                  <a:pt x="5317" y="10394"/>
                </a:lnTo>
                <a:lnTo>
                  <a:pt x="5218" y="10358"/>
                </a:lnTo>
                <a:lnTo>
                  <a:pt x="5183" y="10349"/>
                </a:lnTo>
                <a:lnTo>
                  <a:pt x="4967" y="10283"/>
                </a:lnTo>
                <a:lnTo>
                  <a:pt x="4761" y="10243"/>
                </a:lnTo>
                <a:lnTo>
                  <a:pt x="4519" y="10229"/>
                </a:lnTo>
                <a:lnTo>
                  <a:pt x="4268" y="10234"/>
                </a:lnTo>
                <a:lnTo>
                  <a:pt x="3658" y="10287"/>
                </a:lnTo>
                <a:lnTo>
                  <a:pt x="3067" y="10354"/>
                </a:lnTo>
                <a:lnTo>
                  <a:pt x="2753" y="10385"/>
                </a:lnTo>
                <a:lnTo>
                  <a:pt x="2448" y="10420"/>
                </a:lnTo>
                <a:lnTo>
                  <a:pt x="2286" y="10438"/>
                </a:lnTo>
                <a:lnTo>
                  <a:pt x="2098" y="10451"/>
                </a:lnTo>
                <a:lnTo>
                  <a:pt x="1946" y="10478"/>
                </a:lnTo>
                <a:lnTo>
                  <a:pt x="1793" y="10518"/>
                </a:lnTo>
                <a:lnTo>
                  <a:pt x="1731" y="10558"/>
                </a:lnTo>
                <a:lnTo>
                  <a:pt x="1695" y="10598"/>
                </a:lnTo>
                <a:lnTo>
                  <a:pt x="1668" y="10634"/>
                </a:lnTo>
                <a:lnTo>
                  <a:pt x="1623" y="10682"/>
                </a:lnTo>
                <a:lnTo>
                  <a:pt x="1533" y="10758"/>
                </a:lnTo>
                <a:lnTo>
                  <a:pt x="1399" y="10820"/>
                </a:lnTo>
                <a:lnTo>
                  <a:pt x="1246" y="10869"/>
                </a:lnTo>
                <a:lnTo>
                  <a:pt x="1040" y="10909"/>
                </a:lnTo>
                <a:lnTo>
                  <a:pt x="843" y="10918"/>
                </a:lnTo>
                <a:lnTo>
                  <a:pt x="646" y="10895"/>
                </a:lnTo>
                <a:lnTo>
                  <a:pt x="475" y="10851"/>
                </a:lnTo>
                <a:lnTo>
                  <a:pt x="305" y="10784"/>
                </a:lnTo>
                <a:lnTo>
                  <a:pt x="251" y="10745"/>
                </a:lnTo>
                <a:lnTo>
                  <a:pt x="188" y="10709"/>
                </a:lnTo>
                <a:lnTo>
                  <a:pt x="117" y="10673"/>
                </a:lnTo>
                <a:lnTo>
                  <a:pt x="27" y="10656"/>
                </a:lnTo>
                <a:lnTo>
                  <a:pt x="0" y="10642"/>
                </a:lnTo>
                <a:lnTo>
                  <a:pt x="0" y="10611"/>
                </a:lnTo>
                <a:lnTo>
                  <a:pt x="27" y="10562"/>
                </a:lnTo>
                <a:lnTo>
                  <a:pt x="108" y="10460"/>
                </a:lnTo>
                <a:lnTo>
                  <a:pt x="224" y="10340"/>
                </a:lnTo>
                <a:lnTo>
                  <a:pt x="314" y="10287"/>
                </a:lnTo>
                <a:lnTo>
                  <a:pt x="448" y="10243"/>
                </a:lnTo>
                <a:lnTo>
                  <a:pt x="592" y="10203"/>
                </a:lnTo>
                <a:lnTo>
                  <a:pt x="762" y="10176"/>
                </a:lnTo>
                <a:lnTo>
                  <a:pt x="968" y="10163"/>
                </a:lnTo>
                <a:lnTo>
                  <a:pt x="1166" y="10172"/>
                </a:lnTo>
                <a:lnTo>
                  <a:pt x="1273" y="10198"/>
                </a:lnTo>
                <a:lnTo>
                  <a:pt x="1363" y="10229"/>
                </a:lnTo>
                <a:lnTo>
                  <a:pt x="1453" y="10269"/>
                </a:lnTo>
                <a:lnTo>
                  <a:pt x="1542" y="10296"/>
                </a:lnTo>
                <a:lnTo>
                  <a:pt x="1587" y="10301"/>
                </a:lnTo>
                <a:lnTo>
                  <a:pt x="1695" y="10301"/>
                </a:lnTo>
                <a:lnTo>
                  <a:pt x="1731" y="10309"/>
                </a:lnTo>
                <a:lnTo>
                  <a:pt x="1757" y="10314"/>
                </a:lnTo>
                <a:lnTo>
                  <a:pt x="1784" y="10327"/>
                </a:lnTo>
                <a:lnTo>
                  <a:pt x="1811" y="10336"/>
                </a:lnTo>
                <a:lnTo>
                  <a:pt x="1820" y="10349"/>
                </a:lnTo>
                <a:lnTo>
                  <a:pt x="1847" y="10354"/>
                </a:lnTo>
                <a:lnTo>
                  <a:pt x="1892" y="10354"/>
                </a:lnTo>
                <a:lnTo>
                  <a:pt x="2170" y="10340"/>
                </a:lnTo>
                <a:lnTo>
                  <a:pt x="2457" y="10323"/>
                </a:lnTo>
                <a:lnTo>
                  <a:pt x="2932" y="10283"/>
                </a:lnTo>
                <a:lnTo>
                  <a:pt x="3425" y="10243"/>
                </a:lnTo>
                <a:lnTo>
                  <a:pt x="3873" y="10190"/>
                </a:lnTo>
                <a:lnTo>
                  <a:pt x="4044" y="10172"/>
                </a:lnTo>
                <a:lnTo>
                  <a:pt x="4205" y="10158"/>
                </a:lnTo>
                <a:lnTo>
                  <a:pt x="4349" y="10136"/>
                </a:lnTo>
                <a:lnTo>
                  <a:pt x="4465" y="10118"/>
                </a:lnTo>
                <a:lnTo>
                  <a:pt x="4546" y="10092"/>
                </a:lnTo>
                <a:lnTo>
                  <a:pt x="4564" y="10061"/>
                </a:lnTo>
                <a:lnTo>
                  <a:pt x="4519" y="9994"/>
                </a:lnTo>
                <a:lnTo>
                  <a:pt x="4385" y="9861"/>
                </a:lnTo>
                <a:lnTo>
                  <a:pt x="4232" y="9719"/>
                </a:lnTo>
                <a:lnTo>
                  <a:pt x="4062" y="9577"/>
                </a:lnTo>
                <a:lnTo>
                  <a:pt x="3739" y="9333"/>
                </a:lnTo>
                <a:lnTo>
                  <a:pt x="3407" y="9088"/>
                </a:lnTo>
                <a:lnTo>
                  <a:pt x="2842" y="9013"/>
                </a:lnTo>
                <a:lnTo>
                  <a:pt x="2277" y="8942"/>
                </a:lnTo>
                <a:lnTo>
                  <a:pt x="2116" y="8920"/>
                </a:lnTo>
                <a:lnTo>
                  <a:pt x="1928" y="8893"/>
                </a:lnTo>
                <a:lnTo>
                  <a:pt x="1731" y="8875"/>
                </a:lnTo>
                <a:lnTo>
                  <a:pt x="1533" y="8862"/>
                </a:lnTo>
                <a:lnTo>
                  <a:pt x="1345" y="8875"/>
                </a:lnTo>
                <a:lnTo>
                  <a:pt x="1175" y="8906"/>
                </a:lnTo>
                <a:lnTo>
                  <a:pt x="977" y="8951"/>
                </a:lnTo>
                <a:lnTo>
                  <a:pt x="762" y="8973"/>
                </a:lnTo>
                <a:lnTo>
                  <a:pt x="556" y="8964"/>
                </a:lnTo>
                <a:lnTo>
                  <a:pt x="359" y="8942"/>
                </a:lnTo>
                <a:lnTo>
                  <a:pt x="197" y="8889"/>
                </a:lnTo>
                <a:lnTo>
                  <a:pt x="108" y="8822"/>
                </a:lnTo>
                <a:lnTo>
                  <a:pt x="63" y="8729"/>
                </a:lnTo>
                <a:lnTo>
                  <a:pt x="54" y="8640"/>
                </a:lnTo>
                <a:lnTo>
                  <a:pt x="108" y="8542"/>
                </a:lnTo>
                <a:lnTo>
                  <a:pt x="188" y="8454"/>
                </a:lnTo>
                <a:lnTo>
                  <a:pt x="314" y="8382"/>
                </a:lnTo>
                <a:lnTo>
                  <a:pt x="502" y="8338"/>
                </a:lnTo>
                <a:lnTo>
                  <a:pt x="717" y="8316"/>
                </a:lnTo>
                <a:lnTo>
                  <a:pt x="941" y="8329"/>
                </a:lnTo>
                <a:lnTo>
                  <a:pt x="1139" y="8365"/>
                </a:lnTo>
                <a:lnTo>
                  <a:pt x="1291" y="8418"/>
                </a:lnTo>
                <a:lnTo>
                  <a:pt x="1390" y="8467"/>
                </a:lnTo>
                <a:lnTo>
                  <a:pt x="1542" y="8644"/>
                </a:lnTo>
                <a:lnTo>
                  <a:pt x="1641" y="8702"/>
                </a:lnTo>
                <a:lnTo>
                  <a:pt x="1757" y="8742"/>
                </a:lnTo>
                <a:lnTo>
                  <a:pt x="1892" y="8769"/>
                </a:lnTo>
                <a:lnTo>
                  <a:pt x="2035" y="8795"/>
                </a:lnTo>
                <a:lnTo>
                  <a:pt x="2645" y="8893"/>
                </a:lnTo>
                <a:lnTo>
                  <a:pt x="3255" y="8986"/>
                </a:lnTo>
                <a:lnTo>
                  <a:pt x="3147" y="8920"/>
                </a:lnTo>
                <a:lnTo>
                  <a:pt x="3031" y="8862"/>
                </a:lnTo>
                <a:lnTo>
                  <a:pt x="2923" y="8826"/>
                </a:lnTo>
                <a:lnTo>
                  <a:pt x="2806" y="8804"/>
                </a:lnTo>
                <a:lnTo>
                  <a:pt x="2672" y="8791"/>
                </a:lnTo>
                <a:lnTo>
                  <a:pt x="2546" y="8764"/>
                </a:lnTo>
                <a:lnTo>
                  <a:pt x="2394" y="8715"/>
                </a:lnTo>
                <a:lnTo>
                  <a:pt x="2277" y="8658"/>
                </a:lnTo>
                <a:lnTo>
                  <a:pt x="2206" y="8587"/>
                </a:lnTo>
                <a:lnTo>
                  <a:pt x="2179" y="8507"/>
                </a:lnTo>
                <a:lnTo>
                  <a:pt x="2197" y="8422"/>
                </a:lnTo>
                <a:lnTo>
                  <a:pt x="2277" y="8338"/>
                </a:lnTo>
                <a:lnTo>
                  <a:pt x="2313" y="8311"/>
                </a:lnTo>
                <a:lnTo>
                  <a:pt x="2394" y="8245"/>
                </a:lnTo>
                <a:lnTo>
                  <a:pt x="2421" y="8232"/>
                </a:lnTo>
                <a:lnTo>
                  <a:pt x="2484" y="8214"/>
                </a:lnTo>
                <a:lnTo>
                  <a:pt x="2546" y="8200"/>
                </a:lnTo>
                <a:lnTo>
                  <a:pt x="2600" y="8192"/>
                </a:lnTo>
                <a:lnTo>
                  <a:pt x="2735" y="8187"/>
                </a:lnTo>
                <a:lnTo>
                  <a:pt x="2878" y="8183"/>
                </a:lnTo>
                <a:lnTo>
                  <a:pt x="3067" y="8205"/>
                </a:lnTo>
                <a:lnTo>
                  <a:pt x="3201" y="8254"/>
                </a:lnTo>
                <a:lnTo>
                  <a:pt x="3318" y="8311"/>
                </a:lnTo>
                <a:lnTo>
                  <a:pt x="3380" y="8391"/>
                </a:lnTo>
                <a:lnTo>
                  <a:pt x="3425" y="8476"/>
                </a:lnTo>
                <a:lnTo>
                  <a:pt x="3434" y="8565"/>
                </a:lnTo>
                <a:lnTo>
                  <a:pt x="3407" y="8644"/>
                </a:lnTo>
                <a:lnTo>
                  <a:pt x="3371" y="8729"/>
                </a:lnTo>
                <a:lnTo>
                  <a:pt x="3353" y="8809"/>
                </a:lnTo>
                <a:lnTo>
                  <a:pt x="3425" y="8889"/>
                </a:lnTo>
                <a:lnTo>
                  <a:pt x="3506" y="8960"/>
                </a:lnTo>
                <a:lnTo>
                  <a:pt x="3596" y="9040"/>
                </a:lnTo>
                <a:lnTo>
                  <a:pt x="4133" y="9102"/>
                </a:lnTo>
                <a:lnTo>
                  <a:pt x="4654" y="9182"/>
                </a:lnTo>
                <a:lnTo>
                  <a:pt x="4689" y="9191"/>
                </a:lnTo>
                <a:lnTo>
                  <a:pt x="4770" y="9195"/>
                </a:lnTo>
                <a:lnTo>
                  <a:pt x="4860" y="9204"/>
                </a:lnTo>
                <a:lnTo>
                  <a:pt x="4940" y="9204"/>
                </a:lnTo>
                <a:lnTo>
                  <a:pt x="5012" y="9195"/>
                </a:lnTo>
                <a:lnTo>
                  <a:pt x="5012" y="9182"/>
                </a:lnTo>
                <a:lnTo>
                  <a:pt x="4663" y="8933"/>
                </a:lnTo>
                <a:lnTo>
                  <a:pt x="4313" y="8658"/>
                </a:lnTo>
                <a:lnTo>
                  <a:pt x="3909" y="8382"/>
                </a:lnTo>
                <a:lnTo>
                  <a:pt x="3856" y="8338"/>
                </a:lnTo>
                <a:lnTo>
                  <a:pt x="3784" y="8280"/>
                </a:lnTo>
                <a:lnTo>
                  <a:pt x="3685" y="8205"/>
                </a:lnTo>
                <a:lnTo>
                  <a:pt x="3596" y="8143"/>
                </a:lnTo>
                <a:lnTo>
                  <a:pt x="3488" y="8076"/>
                </a:lnTo>
                <a:lnTo>
                  <a:pt x="3407" y="8032"/>
                </a:lnTo>
                <a:lnTo>
                  <a:pt x="3344" y="8005"/>
                </a:lnTo>
                <a:lnTo>
                  <a:pt x="3183" y="7992"/>
                </a:lnTo>
                <a:lnTo>
                  <a:pt x="3031" y="7983"/>
                </a:lnTo>
                <a:lnTo>
                  <a:pt x="2869" y="7992"/>
                </a:lnTo>
                <a:lnTo>
                  <a:pt x="2708" y="7978"/>
                </a:lnTo>
                <a:lnTo>
                  <a:pt x="2546" y="7952"/>
                </a:lnTo>
                <a:lnTo>
                  <a:pt x="2403" y="7899"/>
                </a:lnTo>
                <a:lnTo>
                  <a:pt x="2286" y="7832"/>
                </a:lnTo>
                <a:lnTo>
                  <a:pt x="2224" y="7756"/>
                </a:lnTo>
                <a:lnTo>
                  <a:pt x="2179" y="7677"/>
                </a:lnTo>
                <a:lnTo>
                  <a:pt x="2179" y="7583"/>
                </a:lnTo>
                <a:lnTo>
                  <a:pt x="2233" y="7495"/>
                </a:lnTo>
                <a:lnTo>
                  <a:pt x="2322" y="7419"/>
                </a:lnTo>
                <a:lnTo>
                  <a:pt x="2475" y="7357"/>
                </a:lnTo>
                <a:lnTo>
                  <a:pt x="2627" y="7304"/>
                </a:lnTo>
                <a:lnTo>
                  <a:pt x="2806" y="7264"/>
                </a:lnTo>
                <a:lnTo>
                  <a:pt x="2986" y="7246"/>
                </a:lnTo>
                <a:lnTo>
                  <a:pt x="3156" y="7233"/>
                </a:lnTo>
                <a:lnTo>
                  <a:pt x="3318" y="7237"/>
                </a:lnTo>
                <a:lnTo>
                  <a:pt x="3434" y="7259"/>
                </a:lnTo>
                <a:lnTo>
                  <a:pt x="3622" y="7321"/>
                </a:lnTo>
                <a:lnTo>
                  <a:pt x="3757" y="7410"/>
                </a:lnTo>
                <a:lnTo>
                  <a:pt x="3820" y="7512"/>
                </a:lnTo>
                <a:lnTo>
                  <a:pt x="3829" y="7619"/>
                </a:lnTo>
                <a:lnTo>
                  <a:pt x="3811" y="7672"/>
                </a:lnTo>
                <a:lnTo>
                  <a:pt x="3757" y="7730"/>
                </a:lnTo>
                <a:lnTo>
                  <a:pt x="3685" y="7796"/>
                </a:lnTo>
                <a:lnTo>
                  <a:pt x="3649" y="7854"/>
                </a:lnTo>
                <a:lnTo>
                  <a:pt x="3622" y="7912"/>
                </a:lnTo>
                <a:lnTo>
                  <a:pt x="3631" y="7965"/>
                </a:lnTo>
                <a:lnTo>
                  <a:pt x="3658" y="7992"/>
                </a:lnTo>
                <a:lnTo>
                  <a:pt x="3712" y="8036"/>
                </a:lnTo>
                <a:lnTo>
                  <a:pt x="3784" y="8089"/>
                </a:lnTo>
                <a:lnTo>
                  <a:pt x="3856" y="8156"/>
                </a:lnTo>
                <a:lnTo>
                  <a:pt x="3936" y="8214"/>
                </a:lnTo>
                <a:lnTo>
                  <a:pt x="4017" y="8258"/>
                </a:lnTo>
                <a:lnTo>
                  <a:pt x="4071" y="8298"/>
                </a:lnTo>
                <a:lnTo>
                  <a:pt x="4107" y="8307"/>
                </a:lnTo>
                <a:lnTo>
                  <a:pt x="4151" y="8285"/>
                </a:lnTo>
                <a:lnTo>
                  <a:pt x="4187" y="8245"/>
                </a:lnTo>
                <a:lnTo>
                  <a:pt x="4241" y="8205"/>
                </a:lnTo>
                <a:lnTo>
                  <a:pt x="4286" y="8183"/>
                </a:lnTo>
                <a:lnTo>
                  <a:pt x="4349" y="8156"/>
                </a:lnTo>
                <a:lnTo>
                  <a:pt x="4429" y="8121"/>
                </a:lnTo>
                <a:lnTo>
                  <a:pt x="4609" y="8054"/>
                </a:lnTo>
                <a:lnTo>
                  <a:pt x="4680" y="8045"/>
                </a:lnTo>
                <a:lnTo>
                  <a:pt x="4842" y="8036"/>
                </a:lnTo>
                <a:lnTo>
                  <a:pt x="4994" y="8023"/>
                </a:lnTo>
                <a:lnTo>
                  <a:pt x="5156" y="8018"/>
                </a:lnTo>
                <a:lnTo>
                  <a:pt x="5317" y="8023"/>
                </a:lnTo>
                <a:lnTo>
                  <a:pt x="5353" y="8032"/>
                </a:lnTo>
                <a:lnTo>
                  <a:pt x="5487" y="8054"/>
                </a:lnTo>
                <a:lnTo>
                  <a:pt x="5523" y="8054"/>
                </a:lnTo>
                <a:lnTo>
                  <a:pt x="5568" y="8023"/>
                </a:lnTo>
                <a:lnTo>
                  <a:pt x="5577" y="7965"/>
                </a:lnTo>
                <a:lnTo>
                  <a:pt x="5595" y="7899"/>
                </a:lnTo>
                <a:lnTo>
                  <a:pt x="5595" y="7796"/>
                </a:lnTo>
                <a:lnTo>
                  <a:pt x="5604" y="7703"/>
                </a:lnTo>
                <a:lnTo>
                  <a:pt x="5604" y="7610"/>
                </a:lnTo>
                <a:lnTo>
                  <a:pt x="5577" y="7521"/>
                </a:lnTo>
                <a:lnTo>
                  <a:pt x="5523" y="7459"/>
                </a:lnTo>
                <a:lnTo>
                  <a:pt x="5443" y="7419"/>
                </a:lnTo>
                <a:lnTo>
                  <a:pt x="5263" y="7344"/>
                </a:lnTo>
                <a:lnTo>
                  <a:pt x="5138" y="7273"/>
                </a:lnTo>
                <a:lnTo>
                  <a:pt x="5066" y="7184"/>
                </a:lnTo>
                <a:lnTo>
                  <a:pt x="5048" y="7086"/>
                </a:lnTo>
                <a:lnTo>
                  <a:pt x="5075" y="7015"/>
                </a:lnTo>
                <a:lnTo>
                  <a:pt x="5156" y="6935"/>
                </a:lnTo>
                <a:lnTo>
                  <a:pt x="5272" y="6864"/>
                </a:lnTo>
                <a:lnTo>
                  <a:pt x="5416" y="6793"/>
                </a:lnTo>
                <a:lnTo>
                  <a:pt x="5595" y="6740"/>
                </a:lnTo>
                <a:lnTo>
                  <a:pt x="5774" y="6713"/>
                </a:lnTo>
                <a:lnTo>
                  <a:pt x="5990" y="6713"/>
                </a:lnTo>
                <a:lnTo>
                  <a:pt x="6196" y="6753"/>
                </a:lnTo>
                <a:lnTo>
                  <a:pt x="6348" y="6806"/>
                </a:lnTo>
                <a:lnTo>
                  <a:pt x="6465" y="6860"/>
                </a:lnTo>
                <a:lnTo>
                  <a:pt x="6554" y="6922"/>
                </a:lnTo>
                <a:lnTo>
                  <a:pt x="6608" y="6997"/>
                </a:lnTo>
                <a:lnTo>
                  <a:pt x="6608" y="7082"/>
                </a:lnTo>
                <a:lnTo>
                  <a:pt x="6554" y="7170"/>
                </a:lnTo>
                <a:lnTo>
                  <a:pt x="6474" y="7246"/>
                </a:lnTo>
                <a:lnTo>
                  <a:pt x="6241" y="7370"/>
                </a:lnTo>
                <a:lnTo>
                  <a:pt x="6106" y="7419"/>
                </a:lnTo>
                <a:lnTo>
                  <a:pt x="5999" y="7486"/>
                </a:lnTo>
                <a:lnTo>
                  <a:pt x="5918" y="7566"/>
                </a:lnTo>
                <a:lnTo>
                  <a:pt x="5828" y="7756"/>
                </a:lnTo>
                <a:lnTo>
                  <a:pt x="5774" y="7952"/>
                </a:lnTo>
                <a:lnTo>
                  <a:pt x="5738" y="8143"/>
                </a:lnTo>
                <a:lnTo>
                  <a:pt x="5738" y="8218"/>
                </a:lnTo>
                <a:lnTo>
                  <a:pt x="5774" y="8294"/>
                </a:lnTo>
                <a:lnTo>
                  <a:pt x="5801" y="8369"/>
                </a:lnTo>
                <a:lnTo>
                  <a:pt x="5774" y="8436"/>
                </a:lnTo>
                <a:lnTo>
                  <a:pt x="5694" y="8565"/>
                </a:lnTo>
                <a:lnTo>
                  <a:pt x="5667" y="8631"/>
                </a:lnTo>
                <a:lnTo>
                  <a:pt x="5694" y="8693"/>
                </a:lnTo>
                <a:lnTo>
                  <a:pt x="5765" y="8751"/>
                </a:lnTo>
                <a:lnTo>
                  <a:pt x="5846" y="8795"/>
                </a:lnTo>
                <a:lnTo>
                  <a:pt x="5918" y="8849"/>
                </a:lnTo>
                <a:lnTo>
                  <a:pt x="6097" y="8964"/>
                </a:lnTo>
                <a:lnTo>
                  <a:pt x="6267" y="9088"/>
                </a:lnTo>
                <a:lnTo>
                  <a:pt x="6689" y="9350"/>
                </a:lnTo>
                <a:lnTo>
                  <a:pt x="7137" y="9608"/>
                </a:lnTo>
                <a:lnTo>
                  <a:pt x="7173" y="9639"/>
                </a:lnTo>
                <a:lnTo>
                  <a:pt x="7254" y="9679"/>
                </a:lnTo>
                <a:lnTo>
                  <a:pt x="7334" y="9723"/>
                </a:lnTo>
                <a:lnTo>
                  <a:pt x="7415" y="9763"/>
                </a:lnTo>
                <a:lnTo>
                  <a:pt x="7496" y="9777"/>
                </a:lnTo>
                <a:lnTo>
                  <a:pt x="7559" y="9759"/>
                </a:lnTo>
                <a:lnTo>
                  <a:pt x="7639" y="9723"/>
                </a:lnTo>
                <a:lnTo>
                  <a:pt x="7702" y="9679"/>
                </a:lnTo>
                <a:lnTo>
                  <a:pt x="7774" y="9639"/>
                </a:lnTo>
                <a:lnTo>
                  <a:pt x="7810" y="9612"/>
                </a:lnTo>
                <a:lnTo>
                  <a:pt x="7971" y="9501"/>
                </a:lnTo>
                <a:lnTo>
                  <a:pt x="8061" y="9399"/>
                </a:lnTo>
                <a:lnTo>
                  <a:pt x="8106" y="9279"/>
                </a:lnTo>
                <a:lnTo>
                  <a:pt x="8088" y="9151"/>
                </a:lnTo>
                <a:lnTo>
                  <a:pt x="8025" y="8951"/>
                </a:lnTo>
                <a:lnTo>
                  <a:pt x="7944" y="8755"/>
                </a:lnTo>
                <a:lnTo>
                  <a:pt x="7855" y="8560"/>
                </a:lnTo>
                <a:lnTo>
                  <a:pt x="7720" y="8245"/>
                </a:lnTo>
                <a:lnTo>
                  <a:pt x="7693" y="8183"/>
                </a:lnTo>
                <a:lnTo>
                  <a:pt x="7675" y="8116"/>
                </a:lnTo>
                <a:lnTo>
                  <a:pt x="7648" y="8045"/>
                </a:lnTo>
                <a:lnTo>
                  <a:pt x="7603" y="7983"/>
                </a:lnTo>
                <a:lnTo>
                  <a:pt x="7523" y="7930"/>
                </a:lnTo>
                <a:lnTo>
                  <a:pt x="7442" y="7899"/>
                </a:lnTo>
                <a:lnTo>
                  <a:pt x="7361" y="7881"/>
                </a:lnTo>
                <a:lnTo>
                  <a:pt x="7272" y="7867"/>
                </a:lnTo>
                <a:lnTo>
                  <a:pt x="7164" y="7845"/>
                </a:lnTo>
                <a:lnTo>
                  <a:pt x="6976" y="7801"/>
                </a:lnTo>
                <a:lnTo>
                  <a:pt x="6850" y="7734"/>
                </a:lnTo>
                <a:lnTo>
                  <a:pt x="6743" y="7659"/>
                </a:lnTo>
                <a:lnTo>
                  <a:pt x="6662" y="7557"/>
                </a:lnTo>
                <a:lnTo>
                  <a:pt x="6662" y="7459"/>
                </a:lnTo>
                <a:lnTo>
                  <a:pt x="6698" y="7370"/>
                </a:lnTo>
                <a:lnTo>
                  <a:pt x="6805" y="7277"/>
                </a:lnTo>
                <a:lnTo>
                  <a:pt x="6967" y="7193"/>
                </a:lnTo>
                <a:lnTo>
                  <a:pt x="7030" y="7166"/>
                </a:lnTo>
                <a:lnTo>
                  <a:pt x="7137" y="7135"/>
                </a:lnTo>
                <a:lnTo>
                  <a:pt x="7281" y="7099"/>
                </a:lnTo>
                <a:lnTo>
                  <a:pt x="7442" y="7082"/>
                </a:lnTo>
                <a:lnTo>
                  <a:pt x="7630" y="7073"/>
                </a:lnTo>
                <a:lnTo>
                  <a:pt x="7801" y="7086"/>
                </a:lnTo>
                <a:lnTo>
                  <a:pt x="7980" y="7135"/>
                </a:lnTo>
                <a:lnTo>
                  <a:pt x="8159" y="7219"/>
                </a:lnTo>
                <a:lnTo>
                  <a:pt x="8285" y="7317"/>
                </a:lnTo>
                <a:lnTo>
                  <a:pt x="8339" y="7401"/>
                </a:lnTo>
                <a:lnTo>
                  <a:pt x="8366" y="7499"/>
                </a:lnTo>
                <a:lnTo>
                  <a:pt x="8339" y="7597"/>
                </a:lnTo>
                <a:lnTo>
                  <a:pt x="8276" y="7650"/>
                </a:lnTo>
                <a:lnTo>
                  <a:pt x="8195" y="7694"/>
                </a:lnTo>
                <a:lnTo>
                  <a:pt x="8106" y="7743"/>
                </a:lnTo>
                <a:lnTo>
                  <a:pt x="8034" y="7796"/>
                </a:lnTo>
                <a:lnTo>
                  <a:pt x="8025" y="7814"/>
                </a:lnTo>
                <a:lnTo>
                  <a:pt x="8025" y="7867"/>
                </a:lnTo>
                <a:lnTo>
                  <a:pt x="8007" y="7885"/>
                </a:lnTo>
                <a:lnTo>
                  <a:pt x="7980" y="7899"/>
                </a:lnTo>
                <a:lnTo>
                  <a:pt x="7971" y="7912"/>
                </a:lnTo>
                <a:lnTo>
                  <a:pt x="7917" y="7938"/>
                </a:lnTo>
                <a:lnTo>
                  <a:pt x="7899" y="7952"/>
                </a:lnTo>
                <a:lnTo>
                  <a:pt x="7899" y="8063"/>
                </a:lnTo>
                <a:lnTo>
                  <a:pt x="7926" y="8160"/>
                </a:lnTo>
                <a:lnTo>
                  <a:pt x="7953" y="8254"/>
                </a:lnTo>
                <a:lnTo>
                  <a:pt x="8025" y="8489"/>
                </a:lnTo>
                <a:lnTo>
                  <a:pt x="8106" y="8729"/>
                </a:lnTo>
                <a:lnTo>
                  <a:pt x="8204" y="8951"/>
                </a:lnTo>
                <a:lnTo>
                  <a:pt x="8231" y="9040"/>
                </a:lnTo>
                <a:lnTo>
                  <a:pt x="8276" y="9115"/>
                </a:lnTo>
                <a:lnTo>
                  <a:pt x="8303" y="9191"/>
                </a:lnTo>
                <a:lnTo>
                  <a:pt x="8357" y="9248"/>
                </a:lnTo>
                <a:lnTo>
                  <a:pt x="8410" y="9288"/>
                </a:lnTo>
                <a:lnTo>
                  <a:pt x="8473" y="9293"/>
                </a:lnTo>
                <a:lnTo>
                  <a:pt x="8635" y="9275"/>
                </a:lnTo>
                <a:lnTo>
                  <a:pt x="8787" y="9235"/>
                </a:lnTo>
                <a:lnTo>
                  <a:pt x="8931" y="9204"/>
                </a:lnTo>
                <a:lnTo>
                  <a:pt x="9594" y="9026"/>
                </a:lnTo>
                <a:lnTo>
                  <a:pt x="10087" y="8880"/>
                </a:lnTo>
                <a:lnTo>
                  <a:pt x="10544" y="8738"/>
                </a:lnTo>
                <a:lnTo>
                  <a:pt x="10679" y="8285"/>
                </a:lnTo>
                <a:lnTo>
                  <a:pt x="11047" y="7210"/>
                </a:lnTo>
                <a:lnTo>
                  <a:pt x="11450" y="6136"/>
                </a:lnTo>
                <a:lnTo>
                  <a:pt x="11486" y="6034"/>
                </a:lnTo>
                <a:lnTo>
                  <a:pt x="11540" y="5901"/>
                </a:lnTo>
                <a:lnTo>
                  <a:pt x="11594" y="5759"/>
                </a:lnTo>
                <a:lnTo>
                  <a:pt x="11647" y="5608"/>
                </a:lnTo>
                <a:lnTo>
                  <a:pt x="11683" y="5457"/>
                </a:lnTo>
                <a:lnTo>
                  <a:pt x="11710" y="5306"/>
                </a:lnTo>
                <a:lnTo>
                  <a:pt x="11710" y="5168"/>
                </a:lnTo>
                <a:lnTo>
                  <a:pt x="11701" y="5053"/>
                </a:lnTo>
                <a:lnTo>
                  <a:pt x="11647" y="4959"/>
                </a:lnTo>
                <a:lnTo>
                  <a:pt x="11567" y="4866"/>
                </a:lnTo>
                <a:lnTo>
                  <a:pt x="11468" y="4782"/>
                </a:lnTo>
                <a:lnTo>
                  <a:pt x="11369" y="4706"/>
                </a:lnTo>
                <a:lnTo>
                  <a:pt x="11244" y="4640"/>
                </a:lnTo>
                <a:lnTo>
                  <a:pt x="11091" y="4586"/>
                </a:lnTo>
                <a:lnTo>
                  <a:pt x="10903" y="4546"/>
                </a:lnTo>
                <a:lnTo>
                  <a:pt x="10625" y="4506"/>
                </a:lnTo>
                <a:lnTo>
                  <a:pt x="10347" y="4458"/>
                </a:lnTo>
                <a:lnTo>
                  <a:pt x="10267" y="4444"/>
                </a:lnTo>
                <a:lnTo>
                  <a:pt x="10123" y="4431"/>
                </a:lnTo>
                <a:lnTo>
                  <a:pt x="9917" y="4404"/>
                </a:lnTo>
                <a:lnTo>
                  <a:pt x="9666" y="4378"/>
                </a:lnTo>
                <a:lnTo>
                  <a:pt x="9370" y="4351"/>
                </a:lnTo>
                <a:lnTo>
                  <a:pt x="9038" y="4320"/>
                </a:lnTo>
                <a:lnTo>
                  <a:pt x="8697" y="4284"/>
                </a:lnTo>
                <a:lnTo>
                  <a:pt x="8339" y="4253"/>
                </a:lnTo>
                <a:lnTo>
                  <a:pt x="7648" y="4187"/>
                </a:lnTo>
                <a:lnTo>
                  <a:pt x="7326" y="4156"/>
                </a:lnTo>
                <a:lnTo>
                  <a:pt x="7030" y="4129"/>
                </a:lnTo>
                <a:lnTo>
                  <a:pt x="6779" y="4102"/>
                </a:lnTo>
                <a:lnTo>
                  <a:pt x="6572" y="4085"/>
                </a:lnTo>
                <a:lnTo>
                  <a:pt x="6420" y="4071"/>
                </a:lnTo>
                <a:lnTo>
                  <a:pt x="6348" y="4062"/>
                </a:lnTo>
                <a:lnTo>
                  <a:pt x="6079" y="4031"/>
                </a:lnTo>
                <a:lnTo>
                  <a:pt x="5828" y="3978"/>
                </a:lnTo>
                <a:lnTo>
                  <a:pt x="5568" y="3934"/>
                </a:lnTo>
                <a:lnTo>
                  <a:pt x="5236" y="3858"/>
                </a:lnTo>
                <a:lnTo>
                  <a:pt x="4905" y="3756"/>
                </a:lnTo>
                <a:lnTo>
                  <a:pt x="4600" y="3636"/>
                </a:lnTo>
                <a:lnTo>
                  <a:pt x="4331" y="3512"/>
                </a:lnTo>
                <a:lnTo>
                  <a:pt x="4062" y="3374"/>
                </a:lnTo>
                <a:lnTo>
                  <a:pt x="3766" y="3246"/>
                </a:lnTo>
                <a:lnTo>
                  <a:pt x="3461" y="3121"/>
                </a:lnTo>
                <a:lnTo>
                  <a:pt x="3129" y="3015"/>
                </a:lnTo>
                <a:lnTo>
                  <a:pt x="2789" y="2913"/>
                </a:lnTo>
                <a:lnTo>
                  <a:pt x="2457" y="2793"/>
                </a:lnTo>
                <a:lnTo>
                  <a:pt x="2475" y="2779"/>
                </a:lnTo>
                <a:lnTo>
                  <a:pt x="2537" y="2753"/>
                </a:lnTo>
                <a:lnTo>
                  <a:pt x="2654" y="2722"/>
                </a:lnTo>
                <a:lnTo>
                  <a:pt x="2806" y="2682"/>
                </a:lnTo>
                <a:lnTo>
                  <a:pt x="2977" y="2642"/>
                </a:lnTo>
                <a:lnTo>
                  <a:pt x="3371" y="2575"/>
                </a:lnTo>
                <a:lnTo>
                  <a:pt x="3578" y="2557"/>
                </a:lnTo>
                <a:lnTo>
                  <a:pt x="3784" y="2553"/>
                </a:lnTo>
                <a:lnTo>
                  <a:pt x="4035" y="2557"/>
                </a:lnTo>
                <a:lnTo>
                  <a:pt x="4322" y="2571"/>
                </a:lnTo>
                <a:lnTo>
                  <a:pt x="4627" y="2588"/>
                </a:lnTo>
                <a:lnTo>
                  <a:pt x="4940" y="2611"/>
                </a:lnTo>
                <a:lnTo>
                  <a:pt x="5263" y="2637"/>
                </a:lnTo>
                <a:lnTo>
                  <a:pt x="5541" y="2664"/>
                </a:lnTo>
                <a:lnTo>
                  <a:pt x="5792" y="2686"/>
                </a:lnTo>
                <a:lnTo>
                  <a:pt x="5990" y="2713"/>
                </a:lnTo>
                <a:lnTo>
                  <a:pt x="6267" y="2766"/>
                </a:lnTo>
                <a:lnTo>
                  <a:pt x="6581" y="2837"/>
                </a:lnTo>
                <a:lnTo>
                  <a:pt x="6922" y="2926"/>
                </a:lnTo>
                <a:lnTo>
                  <a:pt x="7281" y="3028"/>
                </a:lnTo>
                <a:lnTo>
                  <a:pt x="7648" y="3148"/>
                </a:lnTo>
                <a:lnTo>
                  <a:pt x="8052" y="3277"/>
                </a:lnTo>
                <a:lnTo>
                  <a:pt x="8841" y="3552"/>
                </a:lnTo>
                <a:lnTo>
                  <a:pt x="9612" y="3840"/>
                </a:lnTo>
                <a:lnTo>
                  <a:pt x="9980" y="3983"/>
                </a:lnTo>
                <a:lnTo>
                  <a:pt x="10338" y="4120"/>
                </a:lnTo>
                <a:lnTo>
                  <a:pt x="10670" y="4253"/>
                </a:lnTo>
                <a:lnTo>
                  <a:pt x="10957" y="4369"/>
                </a:lnTo>
                <a:lnTo>
                  <a:pt x="11235" y="4480"/>
                </a:lnTo>
                <a:lnTo>
                  <a:pt x="11459" y="4573"/>
                </a:lnTo>
                <a:lnTo>
                  <a:pt x="11647" y="4653"/>
                </a:lnTo>
                <a:lnTo>
                  <a:pt x="11773" y="4711"/>
                </a:lnTo>
                <a:lnTo>
                  <a:pt x="11656" y="4569"/>
                </a:lnTo>
                <a:lnTo>
                  <a:pt x="11513" y="4444"/>
                </a:lnTo>
                <a:lnTo>
                  <a:pt x="11369" y="4311"/>
                </a:lnTo>
                <a:lnTo>
                  <a:pt x="11181" y="4187"/>
                </a:lnTo>
                <a:lnTo>
                  <a:pt x="10948" y="4076"/>
                </a:lnTo>
                <a:lnTo>
                  <a:pt x="10652" y="3969"/>
                </a:lnTo>
                <a:lnTo>
                  <a:pt x="10338" y="3867"/>
                </a:lnTo>
                <a:lnTo>
                  <a:pt x="10006" y="3761"/>
                </a:lnTo>
                <a:lnTo>
                  <a:pt x="9702" y="3663"/>
                </a:lnTo>
                <a:lnTo>
                  <a:pt x="9415" y="3565"/>
                </a:lnTo>
                <a:lnTo>
                  <a:pt x="9182" y="3468"/>
                </a:lnTo>
                <a:lnTo>
                  <a:pt x="8841" y="3290"/>
                </a:lnTo>
                <a:lnTo>
                  <a:pt x="8536" y="3135"/>
                </a:lnTo>
                <a:lnTo>
                  <a:pt x="8285" y="2988"/>
                </a:lnTo>
                <a:lnTo>
                  <a:pt x="8079" y="2864"/>
                </a:lnTo>
                <a:lnTo>
                  <a:pt x="7890" y="2748"/>
                </a:lnTo>
                <a:lnTo>
                  <a:pt x="7729" y="2637"/>
                </a:lnTo>
                <a:lnTo>
                  <a:pt x="7603" y="2531"/>
                </a:lnTo>
                <a:lnTo>
                  <a:pt x="7469" y="2433"/>
                </a:lnTo>
                <a:lnTo>
                  <a:pt x="7227" y="2238"/>
                </a:lnTo>
                <a:lnTo>
                  <a:pt x="6967" y="2029"/>
                </a:lnTo>
                <a:lnTo>
                  <a:pt x="6805" y="1918"/>
                </a:lnTo>
                <a:lnTo>
                  <a:pt x="6626" y="1794"/>
                </a:lnTo>
                <a:lnTo>
                  <a:pt x="6384" y="1661"/>
                </a:lnTo>
                <a:lnTo>
                  <a:pt x="6133" y="1550"/>
                </a:lnTo>
                <a:lnTo>
                  <a:pt x="5882" y="1465"/>
                </a:lnTo>
                <a:lnTo>
                  <a:pt x="5631" y="1394"/>
                </a:lnTo>
                <a:lnTo>
                  <a:pt x="5380" y="1328"/>
                </a:lnTo>
                <a:lnTo>
                  <a:pt x="5362" y="1314"/>
                </a:lnTo>
                <a:lnTo>
                  <a:pt x="5407" y="1288"/>
                </a:lnTo>
                <a:lnTo>
                  <a:pt x="5523" y="1270"/>
                </a:lnTo>
                <a:lnTo>
                  <a:pt x="5667" y="1243"/>
                </a:lnTo>
                <a:lnTo>
                  <a:pt x="5855" y="1217"/>
                </a:lnTo>
                <a:lnTo>
                  <a:pt x="6052" y="1190"/>
                </a:lnTo>
                <a:lnTo>
                  <a:pt x="6420" y="1137"/>
                </a:lnTo>
                <a:lnTo>
                  <a:pt x="6581" y="1119"/>
                </a:lnTo>
                <a:lnTo>
                  <a:pt x="6698" y="1106"/>
                </a:lnTo>
                <a:lnTo>
                  <a:pt x="7191" y="1070"/>
                </a:lnTo>
                <a:lnTo>
                  <a:pt x="7666" y="1079"/>
                </a:lnTo>
                <a:lnTo>
                  <a:pt x="8133" y="1132"/>
                </a:lnTo>
                <a:lnTo>
                  <a:pt x="8590" y="1230"/>
                </a:lnTo>
                <a:lnTo>
                  <a:pt x="9029" y="1359"/>
                </a:lnTo>
                <a:lnTo>
                  <a:pt x="9451" y="1523"/>
                </a:lnTo>
                <a:lnTo>
                  <a:pt x="9845" y="1718"/>
                </a:lnTo>
                <a:lnTo>
                  <a:pt x="10204" y="1949"/>
                </a:lnTo>
                <a:lnTo>
                  <a:pt x="10509" y="2189"/>
                </a:lnTo>
                <a:lnTo>
                  <a:pt x="10787" y="2451"/>
                </a:lnTo>
                <a:lnTo>
                  <a:pt x="11038" y="2748"/>
                </a:lnTo>
                <a:lnTo>
                  <a:pt x="11244" y="3055"/>
                </a:lnTo>
                <a:lnTo>
                  <a:pt x="11432" y="3370"/>
                </a:lnTo>
                <a:lnTo>
                  <a:pt x="11576" y="3703"/>
                </a:lnTo>
                <a:lnTo>
                  <a:pt x="11710" y="4058"/>
                </a:lnTo>
                <a:lnTo>
                  <a:pt x="11791" y="4418"/>
                </a:lnTo>
                <a:lnTo>
                  <a:pt x="11827" y="4515"/>
                </a:lnTo>
                <a:lnTo>
                  <a:pt x="11907" y="4640"/>
                </a:lnTo>
                <a:lnTo>
                  <a:pt x="11925" y="4542"/>
                </a:lnTo>
                <a:lnTo>
                  <a:pt x="11952" y="4422"/>
                </a:lnTo>
                <a:lnTo>
                  <a:pt x="11979" y="4298"/>
                </a:lnTo>
                <a:lnTo>
                  <a:pt x="12024" y="4036"/>
                </a:lnTo>
                <a:lnTo>
                  <a:pt x="12042" y="3920"/>
                </a:lnTo>
                <a:lnTo>
                  <a:pt x="12051" y="3823"/>
                </a:lnTo>
                <a:lnTo>
                  <a:pt x="12069" y="3743"/>
                </a:lnTo>
                <a:lnTo>
                  <a:pt x="12069" y="3636"/>
                </a:lnTo>
                <a:lnTo>
                  <a:pt x="12096" y="3547"/>
                </a:lnTo>
                <a:lnTo>
                  <a:pt x="12149" y="3428"/>
                </a:lnTo>
                <a:lnTo>
                  <a:pt x="12203" y="3286"/>
                </a:lnTo>
                <a:lnTo>
                  <a:pt x="12275" y="3121"/>
                </a:lnTo>
                <a:lnTo>
                  <a:pt x="12356" y="2939"/>
                </a:lnTo>
                <a:lnTo>
                  <a:pt x="12463" y="2739"/>
                </a:lnTo>
                <a:lnTo>
                  <a:pt x="12553" y="2544"/>
                </a:lnTo>
                <a:lnTo>
                  <a:pt x="12661" y="2335"/>
                </a:lnTo>
                <a:lnTo>
                  <a:pt x="12777" y="2131"/>
                </a:lnTo>
                <a:lnTo>
                  <a:pt x="12885" y="1927"/>
                </a:lnTo>
                <a:lnTo>
                  <a:pt x="13001" y="1740"/>
                </a:lnTo>
                <a:lnTo>
                  <a:pt x="13109" y="1554"/>
                </a:lnTo>
                <a:lnTo>
                  <a:pt x="13216" y="1394"/>
                </a:lnTo>
                <a:lnTo>
                  <a:pt x="13306" y="1248"/>
                </a:lnTo>
                <a:lnTo>
                  <a:pt x="13405" y="1132"/>
                </a:lnTo>
                <a:lnTo>
                  <a:pt x="13467" y="1043"/>
                </a:lnTo>
                <a:lnTo>
                  <a:pt x="13530" y="986"/>
                </a:lnTo>
                <a:lnTo>
                  <a:pt x="13781" y="830"/>
                </a:lnTo>
                <a:lnTo>
                  <a:pt x="14032" y="706"/>
                </a:lnTo>
                <a:lnTo>
                  <a:pt x="14301" y="586"/>
                </a:lnTo>
                <a:lnTo>
                  <a:pt x="14561" y="484"/>
                </a:lnTo>
                <a:lnTo>
                  <a:pt x="14911" y="360"/>
                </a:lnTo>
                <a:lnTo>
                  <a:pt x="15279" y="253"/>
                </a:lnTo>
                <a:lnTo>
                  <a:pt x="15664" y="169"/>
                </a:lnTo>
                <a:lnTo>
                  <a:pt x="15772" y="147"/>
                </a:lnTo>
                <a:lnTo>
                  <a:pt x="15915" y="124"/>
                </a:lnTo>
                <a:lnTo>
                  <a:pt x="16283" y="58"/>
                </a:lnTo>
                <a:lnTo>
                  <a:pt x="16453" y="22"/>
                </a:lnTo>
                <a:lnTo>
                  <a:pt x="16597" y="4"/>
                </a:lnTo>
                <a:lnTo>
                  <a:pt x="16695" y="0"/>
                </a:lnTo>
                <a:close/>
              </a:path>
            </a:pathLst>
          </a:custGeom>
          <a:solidFill>
            <a:srgbClr val="FFFFFF">
              <a:alpha val="8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991096" y="3721472"/>
            <a:ext cx="6827521" cy="158115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400" spc="120"/>
            </a:lvl1pPr>
            <a:lvl2pPr marL="0" indent="457200">
              <a:buClrTx/>
              <a:buSzTx/>
              <a:buFontTx/>
              <a:buNone/>
              <a:defRPr sz="2400" spc="120"/>
            </a:lvl2pPr>
            <a:lvl3pPr marL="0" indent="914400">
              <a:buClrTx/>
              <a:buSzTx/>
              <a:buFontTx/>
              <a:buNone/>
              <a:defRPr sz="2400" spc="120"/>
            </a:lvl3pPr>
            <a:lvl4pPr marL="0" indent="1371600">
              <a:buClrTx/>
              <a:buSzTx/>
              <a:buFontTx/>
              <a:buNone/>
              <a:defRPr sz="2400" spc="120"/>
            </a:lvl4pPr>
            <a:lvl5pPr marL="0" indent="1828800">
              <a:buClrTx/>
              <a:buSzTx/>
              <a:buFontTx/>
              <a:buNone/>
              <a:defRPr sz="2400" spc="12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5" name="Freeform 7"/>
          <p:cNvSpPr/>
          <p:nvPr/>
        </p:nvSpPr>
        <p:spPr>
          <a:xfrm>
            <a:off x="1117600" y="1762090"/>
            <a:ext cx="3362369" cy="5095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12" y="9137"/>
                </a:moveTo>
                <a:lnTo>
                  <a:pt x="4322" y="9648"/>
                </a:lnTo>
                <a:lnTo>
                  <a:pt x="4510" y="9799"/>
                </a:lnTo>
                <a:lnTo>
                  <a:pt x="4689" y="9954"/>
                </a:lnTo>
                <a:lnTo>
                  <a:pt x="4824" y="10074"/>
                </a:lnTo>
                <a:lnTo>
                  <a:pt x="4905" y="10132"/>
                </a:lnTo>
                <a:lnTo>
                  <a:pt x="5012" y="10176"/>
                </a:lnTo>
                <a:lnTo>
                  <a:pt x="5434" y="10314"/>
                </a:lnTo>
                <a:lnTo>
                  <a:pt x="5541" y="10354"/>
                </a:lnTo>
                <a:lnTo>
                  <a:pt x="5712" y="10407"/>
                </a:lnTo>
                <a:lnTo>
                  <a:pt x="5891" y="10478"/>
                </a:lnTo>
                <a:lnTo>
                  <a:pt x="6321" y="10620"/>
                </a:lnTo>
                <a:lnTo>
                  <a:pt x="6528" y="10687"/>
                </a:lnTo>
                <a:lnTo>
                  <a:pt x="6716" y="10745"/>
                </a:lnTo>
                <a:lnTo>
                  <a:pt x="6859" y="10784"/>
                </a:lnTo>
                <a:lnTo>
                  <a:pt x="6832" y="10620"/>
                </a:lnTo>
                <a:lnTo>
                  <a:pt x="6770" y="10451"/>
                </a:lnTo>
                <a:lnTo>
                  <a:pt x="6671" y="10327"/>
                </a:lnTo>
                <a:lnTo>
                  <a:pt x="6545" y="10203"/>
                </a:lnTo>
                <a:lnTo>
                  <a:pt x="6160" y="9936"/>
                </a:lnTo>
                <a:lnTo>
                  <a:pt x="5765" y="9679"/>
                </a:lnTo>
                <a:lnTo>
                  <a:pt x="5353" y="9426"/>
                </a:lnTo>
                <a:lnTo>
                  <a:pt x="5290" y="9377"/>
                </a:lnTo>
                <a:lnTo>
                  <a:pt x="5218" y="9346"/>
                </a:lnTo>
                <a:lnTo>
                  <a:pt x="5138" y="9328"/>
                </a:lnTo>
                <a:lnTo>
                  <a:pt x="5021" y="9319"/>
                </a:lnTo>
                <a:lnTo>
                  <a:pt x="4815" y="9302"/>
                </a:lnTo>
                <a:lnTo>
                  <a:pt x="4591" y="9262"/>
                </a:lnTo>
                <a:lnTo>
                  <a:pt x="4376" y="9226"/>
                </a:lnTo>
                <a:lnTo>
                  <a:pt x="3712" y="9137"/>
                </a:lnTo>
                <a:close/>
                <a:moveTo>
                  <a:pt x="10509" y="8866"/>
                </a:moveTo>
                <a:lnTo>
                  <a:pt x="9424" y="9164"/>
                </a:lnTo>
                <a:lnTo>
                  <a:pt x="9065" y="9262"/>
                </a:lnTo>
                <a:lnTo>
                  <a:pt x="8724" y="9359"/>
                </a:lnTo>
                <a:lnTo>
                  <a:pt x="8581" y="9390"/>
                </a:lnTo>
                <a:lnTo>
                  <a:pt x="8428" y="9430"/>
                </a:lnTo>
                <a:lnTo>
                  <a:pt x="8303" y="9470"/>
                </a:lnTo>
                <a:lnTo>
                  <a:pt x="8195" y="9524"/>
                </a:lnTo>
                <a:lnTo>
                  <a:pt x="8034" y="9626"/>
                </a:lnTo>
                <a:lnTo>
                  <a:pt x="7864" y="9732"/>
                </a:lnTo>
                <a:lnTo>
                  <a:pt x="7675" y="9861"/>
                </a:lnTo>
                <a:lnTo>
                  <a:pt x="7496" y="9999"/>
                </a:lnTo>
                <a:lnTo>
                  <a:pt x="7352" y="10136"/>
                </a:lnTo>
                <a:lnTo>
                  <a:pt x="7254" y="10243"/>
                </a:lnTo>
                <a:lnTo>
                  <a:pt x="7191" y="10349"/>
                </a:lnTo>
                <a:lnTo>
                  <a:pt x="7173" y="10372"/>
                </a:lnTo>
                <a:lnTo>
                  <a:pt x="7173" y="10438"/>
                </a:lnTo>
                <a:lnTo>
                  <a:pt x="7164" y="10531"/>
                </a:lnTo>
                <a:lnTo>
                  <a:pt x="7137" y="10629"/>
                </a:lnTo>
                <a:lnTo>
                  <a:pt x="7110" y="10851"/>
                </a:lnTo>
                <a:lnTo>
                  <a:pt x="7101" y="10944"/>
                </a:lnTo>
                <a:lnTo>
                  <a:pt x="7083" y="11015"/>
                </a:lnTo>
                <a:lnTo>
                  <a:pt x="6994" y="11513"/>
                </a:lnTo>
                <a:lnTo>
                  <a:pt x="6895" y="12005"/>
                </a:lnTo>
                <a:lnTo>
                  <a:pt x="6886" y="12143"/>
                </a:lnTo>
                <a:lnTo>
                  <a:pt x="6859" y="12378"/>
                </a:lnTo>
                <a:lnTo>
                  <a:pt x="6823" y="12627"/>
                </a:lnTo>
                <a:lnTo>
                  <a:pt x="6823" y="12867"/>
                </a:lnTo>
                <a:lnTo>
                  <a:pt x="6850" y="13102"/>
                </a:lnTo>
                <a:lnTo>
                  <a:pt x="7146" y="13155"/>
                </a:lnTo>
                <a:lnTo>
                  <a:pt x="7451" y="13235"/>
                </a:lnTo>
                <a:lnTo>
                  <a:pt x="7729" y="13337"/>
                </a:lnTo>
                <a:lnTo>
                  <a:pt x="8007" y="13462"/>
                </a:lnTo>
                <a:lnTo>
                  <a:pt x="8249" y="13626"/>
                </a:lnTo>
                <a:lnTo>
                  <a:pt x="8455" y="13786"/>
                </a:lnTo>
                <a:lnTo>
                  <a:pt x="8679" y="13955"/>
                </a:lnTo>
                <a:lnTo>
                  <a:pt x="8886" y="14123"/>
                </a:lnTo>
                <a:lnTo>
                  <a:pt x="9056" y="14314"/>
                </a:lnTo>
                <a:lnTo>
                  <a:pt x="9226" y="14581"/>
                </a:lnTo>
                <a:lnTo>
                  <a:pt x="9343" y="14869"/>
                </a:lnTo>
                <a:lnTo>
                  <a:pt x="9415" y="15171"/>
                </a:lnTo>
                <a:lnTo>
                  <a:pt x="9415" y="15193"/>
                </a:lnTo>
                <a:lnTo>
                  <a:pt x="9424" y="15211"/>
                </a:lnTo>
                <a:lnTo>
                  <a:pt x="9451" y="14869"/>
                </a:lnTo>
                <a:lnTo>
                  <a:pt x="9486" y="14549"/>
                </a:lnTo>
                <a:lnTo>
                  <a:pt x="9531" y="14261"/>
                </a:lnTo>
                <a:lnTo>
                  <a:pt x="9567" y="14008"/>
                </a:lnTo>
                <a:lnTo>
                  <a:pt x="9594" y="13830"/>
                </a:lnTo>
                <a:lnTo>
                  <a:pt x="9639" y="13639"/>
                </a:lnTo>
                <a:lnTo>
                  <a:pt x="9666" y="13435"/>
                </a:lnTo>
                <a:lnTo>
                  <a:pt x="9702" y="13209"/>
                </a:lnTo>
                <a:lnTo>
                  <a:pt x="9737" y="12960"/>
                </a:lnTo>
                <a:lnTo>
                  <a:pt x="9782" y="12676"/>
                </a:lnTo>
                <a:lnTo>
                  <a:pt x="9836" y="12369"/>
                </a:lnTo>
                <a:lnTo>
                  <a:pt x="9890" y="12023"/>
                </a:lnTo>
                <a:lnTo>
                  <a:pt x="9962" y="11513"/>
                </a:lnTo>
                <a:lnTo>
                  <a:pt x="10033" y="11006"/>
                </a:lnTo>
                <a:lnTo>
                  <a:pt x="10096" y="10496"/>
                </a:lnTo>
                <a:lnTo>
                  <a:pt x="10204" y="9985"/>
                </a:lnTo>
                <a:lnTo>
                  <a:pt x="10509" y="8866"/>
                </a:lnTo>
                <a:close/>
                <a:moveTo>
                  <a:pt x="5568" y="8835"/>
                </a:moveTo>
                <a:lnTo>
                  <a:pt x="5550" y="8840"/>
                </a:lnTo>
                <a:lnTo>
                  <a:pt x="5523" y="8933"/>
                </a:lnTo>
                <a:lnTo>
                  <a:pt x="5496" y="9031"/>
                </a:lnTo>
                <a:lnTo>
                  <a:pt x="5469" y="9097"/>
                </a:lnTo>
                <a:lnTo>
                  <a:pt x="5434" y="9164"/>
                </a:lnTo>
                <a:lnTo>
                  <a:pt x="5416" y="9226"/>
                </a:lnTo>
                <a:lnTo>
                  <a:pt x="5461" y="9288"/>
                </a:lnTo>
                <a:lnTo>
                  <a:pt x="5541" y="9346"/>
                </a:lnTo>
                <a:lnTo>
                  <a:pt x="5613" y="9399"/>
                </a:lnTo>
                <a:lnTo>
                  <a:pt x="5909" y="9621"/>
                </a:lnTo>
                <a:lnTo>
                  <a:pt x="6196" y="9817"/>
                </a:lnTo>
                <a:lnTo>
                  <a:pt x="6519" y="10012"/>
                </a:lnTo>
                <a:lnTo>
                  <a:pt x="6608" y="10079"/>
                </a:lnTo>
                <a:lnTo>
                  <a:pt x="6743" y="10172"/>
                </a:lnTo>
                <a:lnTo>
                  <a:pt x="6823" y="10212"/>
                </a:lnTo>
                <a:lnTo>
                  <a:pt x="6886" y="10229"/>
                </a:lnTo>
                <a:lnTo>
                  <a:pt x="6949" y="10229"/>
                </a:lnTo>
                <a:lnTo>
                  <a:pt x="7003" y="10203"/>
                </a:lnTo>
                <a:lnTo>
                  <a:pt x="7057" y="10145"/>
                </a:lnTo>
                <a:lnTo>
                  <a:pt x="7137" y="10079"/>
                </a:lnTo>
                <a:lnTo>
                  <a:pt x="7218" y="10021"/>
                </a:lnTo>
                <a:lnTo>
                  <a:pt x="7272" y="9954"/>
                </a:lnTo>
                <a:lnTo>
                  <a:pt x="7281" y="9896"/>
                </a:lnTo>
                <a:lnTo>
                  <a:pt x="7227" y="9830"/>
                </a:lnTo>
                <a:lnTo>
                  <a:pt x="7137" y="9772"/>
                </a:lnTo>
                <a:lnTo>
                  <a:pt x="7048" y="9719"/>
                </a:lnTo>
                <a:lnTo>
                  <a:pt x="6877" y="9612"/>
                </a:lnTo>
                <a:lnTo>
                  <a:pt x="6716" y="9510"/>
                </a:lnTo>
                <a:lnTo>
                  <a:pt x="6393" y="9328"/>
                </a:lnTo>
                <a:lnTo>
                  <a:pt x="6097" y="9142"/>
                </a:lnTo>
                <a:lnTo>
                  <a:pt x="5747" y="8933"/>
                </a:lnTo>
                <a:lnTo>
                  <a:pt x="5738" y="8920"/>
                </a:lnTo>
                <a:lnTo>
                  <a:pt x="5667" y="8889"/>
                </a:lnTo>
                <a:lnTo>
                  <a:pt x="5640" y="8866"/>
                </a:lnTo>
                <a:lnTo>
                  <a:pt x="5613" y="8853"/>
                </a:lnTo>
                <a:lnTo>
                  <a:pt x="5595" y="8849"/>
                </a:lnTo>
                <a:lnTo>
                  <a:pt x="5568" y="8835"/>
                </a:lnTo>
                <a:close/>
                <a:moveTo>
                  <a:pt x="5272" y="8755"/>
                </a:moveTo>
                <a:lnTo>
                  <a:pt x="5156" y="8764"/>
                </a:lnTo>
                <a:lnTo>
                  <a:pt x="5102" y="8764"/>
                </a:lnTo>
                <a:lnTo>
                  <a:pt x="5012" y="8769"/>
                </a:lnTo>
                <a:lnTo>
                  <a:pt x="4887" y="8769"/>
                </a:lnTo>
                <a:lnTo>
                  <a:pt x="4797" y="8778"/>
                </a:lnTo>
                <a:lnTo>
                  <a:pt x="4716" y="8778"/>
                </a:lnTo>
                <a:lnTo>
                  <a:pt x="4680" y="8769"/>
                </a:lnTo>
                <a:lnTo>
                  <a:pt x="4815" y="8875"/>
                </a:lnTo>
                <a:lnTo>
                  <a:pt x="5129" y="9084"/>
                </a:lnTo>
                <a:lnTo>
                  <a:pt x="5183" y="9111"/>
                </a:lnTo>
                <a:lnTo>
                  <a:pt x="5218" y="9102"/>
                </a:lnTo>
                <a:lnTo>
                  <a:pt x="5263" y="9071"/>
                </a:lnTo>
                <a:lnTo>
                  <a:pt x="5290" y="9031"/>
                </a:lnTo>
                <a:lnTo>
                  <a:pt x="5299" y="8986"/>
                </a:lnTo>
                <a:lnTo>
                  <a:pt x="5353" y="8866"/>
                </a:lnTo>
                <a:lnTo>
                  <a:pt x="5362" y="8826"/>
                </a:lnTo>
                <a:lnTo>
                  <a:pt x="5362" y="8791"/>
                </a:lnTo>
                <a:lnTo>
                  <a:pt x="5344" y="8769"/>
                </a:lnTo>
                <a:lnTo>
                  <a:pt x="5272" y="8755"/>
                </a:lnTo>
                <a:close/>
                <a:moveTo>
                  <a:pt x="16695" y="0"/>
                </a:moveTo>
                <a:lnTo>
                  <a:pt x="16731" y="22"/>
                </a:lnTo>
                <a:lnTo>
                  <a:pt x="16758" y="84"/>
                </a:lnTo>
                <a:lnTo>
                  <a:pt x="16776" y="173"/>
                </a:lnTo>
                <a:lnTo>
                  <a:pt x="16785" y="293"/>
                </a:lnTo>
                <a:lnTo>
                  <a:pt x="16803" y="431"/>
                </a:lnTo>
                <a:lnTo>
                  <a:pt x="16803" y="573"/>
                </a:lnTo>
                <a:lnTo>
                  <a:pt x="16776" y="861"/>
                </a:lnTo>
                <a:lnTo>
                  <a:pt x="16758" y="986"/>
                </a:lnTo>
                <a:lnTo>
                  <a:pt x="16731" y="1097"/>
                </a:lnTo>
                <a:lnTo>
                  <a:pt x="16704" y="1177"/>
                </a:lnTo>
                <a:lnTo>
                  <a:pt x="16588" y="1381"/>
                </a:lnTo>
                <a:lnTo>
                  <a:pt x="16417" y="1567"/>
                </a:lnTo>
                <a:lnTo>
                  <a:pt x="16193" y="1745"/>
                </a:lnTo>
                <a:lnTo>
                  <a:pt x="15951" y="1918"/>
                </a:lnTo>
                <a:lnTo>
                  <a:pt x="15422" y="2242"/>
                </a:lnTo>
                <a:lnTo>
                  <a:pt x="14947" y="2531"/>
                </a:lnTo>
                <a:lnTo>
                  <a:pt x="13943" y="3095"/>
                </a:lnTo>
                <a:lnTo>
                  <a:pt x="13485" y="3388"/>
                </a:lnTo>
                <a:lnTo>
                  <a:pt x="13378" y="3459"/>
                </a:lnTo>
                <a:lnTo>
                  <a:pt x="13252" y="3561"/>
                </a:lnTo>
                <a:lnTo>
                  <a:pt x="13100" y="3663"/>
                </a:lnTo>
                <a:lnTo>
                  <a:pt x="12956" y="3783"/>
                </a:lnTo>
                <a:lnTo>
                  <a:pt x="12634" y="4018"/>
                </a:lnTo>
                <a:lnTo>
                  <a:pt x="12490" y="4116"/>
                </a:lnTo>
                <a:lnTo>
                  <a:pt x="12374" y="4196"/>
                </a:lnTo>
                <a:lnTo>
                  <a:pt x="12266" y="4253"/>
                </a:lnTo>
                <a:lnTo>
                  <a:pt x="12230" y="4795"/>
                </a:lnTo>
                <a:lnTo>
                  <a:pt x="12356" y="4697"/>
                </a:lnTo>
                <a:lnTo>
                  <a:pt x="12481" y="4604"/>
                </a:lnTo>
                <a:lnTo>
                  <a:pt x="12580" y="4529"/>
                </a:lnTo>
                <a:lnTo>
                  <a:pt x="12876" y="4240"/>
                </a:lnTo>
                <a:lnTo>
                  <a:pt x="13100" y="4049"/>
                </a:lnTo>
                <a:lnTo>
                  <a:pt x="13324" y="3867"/>
                </a:lnTo>
                <a:lnTo>
                  <a:pt x="13557" y="3672"/>
                </a:lnTo>
                <a:lnTo>
                  <a:pt x="13808" y="3481"/>
                </a:lnTo>
                <a:lnTo>
                  <a:pt x="14077" y="3299"/>
                </a:lnTo>
                <a:lnTo>
                  <a:pt x="14364" y="3135"/>
                </a:lnTo>
                <a:lnTo>
                  <a:pt x="14687" y="2988"/>
                </a:lnTo>
                <a:lnTo>
                  <a:pt x="15028" y="2873"/>
                </a:lnTo>
                <a:lnTo>
                  <a:pt x="15386" y="2788"/>
                </a:lnTo>
                <a:lnTo>
                  <a:pt x="15754" y="2726"/>
                </a:lnTo>
                <a:lnTo>
                  <a:pt x="16113" y="2695"/>
                </a:lnTo>
                <a:lnTo>
                  <a:pt x="16480" y="2686"/>
                </a:lnTo>
                <a:lnTo>
                  <a:pt x="16946" y="2726"/>
                </a:lnTo>
                <a:lnTo>
                  <a:pt x="17395" y="2806"/>
                </a:lnTo>
                <a:lnTo>
                  <a:pt x="17511" y="2824"/>
                </a:lnTo>
                <a:lnTo>
                  <a:pt x="17655" y="2850"/>
                </a:lnTo>
                <a:lnTo>
                  <a:pt x="17834" y="2886"/>
                </a:lnTo>
                <a:lnTo>
                  <a:pt x="17987" y="2913"/>
                </a:lnTo>
                <a:lnTo>
                  <a:pt x="18121" y="2939"/>
                </a:lnTo>
                <a:lnTo>
                  <a:pt x="18229" y="2948"/>
                </a:lnTo>
                <a:lnTo>
                  <a:pt x="18265" y="2961"/>
                </a:lnTo>
                <a:lnTo>
                  <a:pt x="18238" y="2970"/>
                </a:lnTo>
                <a:lnTo>
                  <a:pt x="18175" y="2984"/>
                </a:lnTo>
                <a:lnTo>
                  <a:pt x="18085" y="3001"/>
                </a:lnTo>
                <a:lnTo>
                  <a:pt x="17843" y="3055"/>
                </a:lnTo>
                <a:lnTo>
                  <a:pt x="17735" y="3081"/>
                </a:lnTo>
                <a:lnTo>
                  <a:pt x="17646" y="3099"/>
                </a:lnTo>
                <a:lnTo>
                  <a:pt x="17484" y="3152"/>
                </a:lnTo>
                <a:lnTo>
                  <a:pt x="17314" y="3206"/>
                </a:lnTo>
                <a:lnTo>
                  <a:pt x="17090" y="3263"/>
                </a:lnTo>
                <a:lnTo>
                  <a:pt x="16821" y="3343"/>
                </a:lnTo>
                <a:lnTo>
                  <a:pt x="16525" y="3423"/>
                </a:lnTo>
                <a:lnTo>
                  <a:pt x="16193" y="3512"/>
                </a:lnTo>
                <a:lnTo>
                  <a:pt x="15835" y="3610"/>
                </a:lnTo>
                <a:lnTo>
                  <a:pt x="15467" y="3712"/>
                </a:lnTo>
                <a:lnTo>
                  <a:pt x="15090" y="3814"/>
                </a:lnTo>
                <a:lnTo>
                  <a:pt x="14714" y="3925"/>
                </a:lnTo>
                <a:lnTo>
                  <a:pt x="14337" y="4031"/>
                </a:lnTo>
                <a:lnTo>
                  <a:pt x="13988" y="4142"/>
                </a:lnTo>
                <a:lnTo>
                  <a:pt x="13638" y="4245"/>
                </a:lnTo>
                <a:lnTo>
                  <a:pt x="13333" y="4347"/>
                </a:lnTo>
                <a:lnTo>
                  <a:pt x="13055" y="4435"/>
                </a:lnTo>
                <a:lnTo>
                  <a:pt x="12831" y="4529"/>
                </a:lnTo>
                <a:lnTo>
                  <a:pt x="12652" y="4604"/>
                </a:lnTo>
                <a:lnTo>
                  <a:pt x="12526" y="4680"/>
                </a:lnTo>
                <a:lnTo>
                  <a:pt x="12436" y="4737"/>
                </a:lnTo>
                <a:lnTo>
                  <a:pt x="12356" y="4808"/>
                </a:lnTo>
                <a:lnTo>
                  <a:pt x="12266" y="4893"/>
                </a:lnTo>
                <a:lnTo>
                  <a:pt x="12185" y="4973"/>
                </a:lnTo>
                <a:lnTo>
                  <a:pt x="12185" y="4990"/>
                </a:lnTo>
                <a:lnTo>
                  <a:pt x="12203" y="5004"/>
                </a:lnTo>
                <a:lnTo>
                  <a:pt x="12212" y="5013"/>
                </a:lnTo>
                <a:lnTo>
                  <a:pt x="12230" y="5026"/>
                </a:lnTo>
                <a:lnTo>
                  <a:pt x="12266" y="4990"/>
                </a:lnTo>
                <a:lnTo>
                  <a:pt x="12678" y="4946"/>
                </a:lnTo>
                <a:lnTo>
                  <a:pt x="13055" y="4879"/>
                </a:lnTo>
                <a:lnTo>
                  <a:pt x="13414" y="4795"/>
                </a:lnTo>
                <a:lnTo>
                  <a:pt x="13745" y="4697"/>
                </a:lnTo>
                <a:lnTo>
                  <a:pt x="14050" y="4595"/>
                </a:lnTo>
                <a:lnTo>
                  <a:pt x="14660" y="4369"/>
                </a:lnTo>
                <a:lnTo>
                  <a:pt x="14974" y="4258"/>
                </a:lnTo>
                <a:lnTo>
                  <a:pt x="15288" y="4160"/>
                </a:lnTo>
                <a:lnTo>
                  <a:pt x="15664" y="4036"/>
                </a:lnTo>
                <a:lnTo>
                  <a:pt x="16023" y="3898"/>
                </a:lnTo>
                <a:lnTo>
                  <a:pt x="16346" y="3747"/>
                </a:lnTo>
                <a:lnTo>
                  <a:pt x="16677" y="3605"/>
                </a:lnTo>
                <a:lnTo>
                  <a:pt x="17036" y="3472"/>
                </a:lnTo>
                <a:lnTo>
                  <a:pt x="17565" y="3317"/>
                </a:lnTo>
                <a:lnTo>
                  <a:pt x="18121" y="3175"/>
                </a:lnTo>
                <a:lnTo>
                  <a:pt x="19287" y="2899"/>
                </a:lnTo>
                <a:lnTo>
                  <a:pt x="19340" y="2886"/>
                </a:lnTo>
                <a:lnTo>
                  <a:pt x="19412" y="2850"/>
                </a:lnTo>
                <a:lnTo>
                  <a:pt x="19654" y="2762"/>
                </a:lnTo>
                <a:lnTo>
                  <a:pt x="19771" y="2708"/>
                </a:lnTo>
                <a:lnTo>
                  <a:pt x="19887" y="2664"/>
                </a:lnTo>
                <a:lnTo>
                  <a:pt x="19986" y="2624"/>
                </a:lnTo>
                <a:lnTo>
                  <a:pt x="20049" y="2597"/>
                </a:lnTo>
                <a:lnTo>
                  <a:pt x="20076" y="2588"/>
                </a:lnTo>
                <a:lnTo>
                  <a:pt x="20076" y="2611"/>
                </a:lnTo>
                <a:lnTo>
                  <a:pt x="20049" y="2642"/>
                </a:lnTo>
                <a:lnTo>
                  <a:pt x="20013" y="2677"/>
                </a:lnTo>
                <a:lnTo>
                  <a:pt x="19986" y="2695"/>
                </a:lnTo>
                <a:lnTo>
                  <a:pt x="19914" y="2793"/>
                </a:lnTo>
                <a:lnTo>
                  <a:pt x="19887" y="2899"/>
                </a:lnTo>
                <a:lnTo>
                  <a:pt x="19905" y="3001"/>
                </a:lnTo>
                <a:lnTo>
                  <a:pt x="19914" y="3112"/>
                </a:lnTo>
                <a:lnTo>
                  <a:pt x="19914" y="3219"/>
                </a:lnTo>
                <a:lnTo>
                  <a:pt x="19869" y="3436"/>
                </a:lnTo>
                <a:lnTo>
                  <a:pt x="19771" y="3636"/>
                </a:lnTo>
                <a:lnTo>
                  <a:pt x="19627" y="3840"/>
                </a:lnTo>
                <a:lnTo>
                  <a:pt x="19430" y="4031"/>
                </a:lnTo>
                <a:lnTo>
                  <a:pt x="19179" y="4209"/>
                </a:lnTo>
                <a:lnTo>
                  <a:pt x="18874" y="4364"/>
                </a:lnTo>
                <a:lnTo>
                  <a:pt x="18533" y="4515"/>
                </a:lnTo>
                <a:lnTo>
                  <a:pt x="18130" y="4640"/>
                </a:lnTo>
                <a:lnTo>
                  <a:pt x="17700" y="4751"/>
                </a:lnTo>
                <a:lnTo>
                  <a:pt x="17224" y="4844"/>
                </a:lnTo>
                <a:lnTo>
                  <a:pt x="16704" y="4906"/>
                </a:lnTo>
                <a:lnTo>
                  <a:pt x="16166" y="4955"/>
                </a:lnTo>
                <a:lnTo>
                  <a:pt x="15593" y="4986"/>
                </a:lnTo>
                <a:lnTo>
                  <a:pt x="15037" y="5004"/>
                </a:lnTo>
                <a:lnTo>
                  <a:pt x="14499" y="5026"/>
                </a:lnTo>
                <a:lnTo>
                  <a:pt x="15055" y="5044"/>
                </a:lnTo>
                <a:lnTo>
                  <a:pt x="15530" y="5079"/>
                </a:lnTo>
                <a:lnTo>
                  <a:pt x="15996" y="5124"/>
                </a:lnTo>
                <a:lnTo>
                  <a:pt x="16444" y="5181"/>
                </a:lnTo>
                <a:lnTo>
                  <a:pt x="16866" y="5261"/>
                </a:lnTo>
                <a:lnTo>
                  <a:pt x="17251" y="5359"/>
                </a:lnTo>
                <a:lnTo>
                  <a:pt x="17673" y="5501"/>
                </a:lnTo>
                <a:lnTo>
                  <a:pt x="18058" y="5665"/>
                </a:lnTo>
                <a:lnTo>
                  <a:pt x="18372" y="5843"/>
                </a:lnTo>
                <a:lnTo>
                  <a:pt x="18650" y="6034"/>
                </a:lnTo>
                <a:lnTo>
                  <a:pt x="18874" y="6225"/>
                </a:lnTo>
                <a:lnTo>
                  <a:pt x="19071" y="6425"/>
                </a:lnTo>
                <a:lnTo>
                  <a:pt x="19215" y="6624"/>
                </a:lnTo>
                <a:lnTo>
                  <a:pt x="19349" y="6824"/>
                </a:lnTo>
                <a:lnTo>
                  <a:pt x="19430" y="7015"/>
                </a:lnTo>
                <a:lnTo>
                  <a:pt x="19493" y="7197"/>
                </a:lnTo>
                <a:lnTo>
                  <a:pt x="19538" y="7370"/>
                </a:lnTo>
                <a:lnTo>
                  <a:pt x="19565" y="7526"/>
                </a:lnTo>
                <a:lnTo>
                  <a:pt x="19565" y="7783"/>
                </a:lnTo>
                <a:lnTo>
                  <a:pt x="19538" y="7881"/>
                </a:lnTo>
                <a:lnTo>
                  <a:pt x="19520" y="7943"/>
                </a:lnTo>
                <a:lnTo>
                  <a:pt x="19493" y="7978"/>
                </a:lnTo>
                <a:lnTo>
                  <a:pt x="19466" y="7978"/>
                </a:lnTo>
                <a:lnTo>
                  <a:pt x="19296" y="7845"/>
                </a:lnTo>
                <a:lnTo>
                  <a:pt x="19116" y="7721"/>
                </a:lnTo>
                <a:lnTo>
                  <a:pt x="18901" y="7606"/>
                </a:lnTo>
                <a:lnTo>
                  <a:pt x="18659" y="7486"/>
                </a:lnTo>
                <a:lnTo>
                  <a:pt x="18372" y="7388"/>
                </a:lnTo>
                <a:lnTo>
                  <a:pt x="18103" y="7317"/>
                </a:lnTo>
                <a:lnTo>
                  <a:pt x="17879" y="7250"/>
                </a:lnTo>
                <a:lnTo>
                  <a:pt x="17655" y="7197"/>
                </a:lnTo>
                <a:lnTo>
                  <a:pt x="17449" y="7153"/>
                </a:lnTo>
                <a:lnTo>
                  <a:pt x="16848" y="7015"/>
                </a:lnTo>
                <a:lnTo>
                  <a:pt x="16624" y="6962"/>
                </a:lnTo>
                <a:lnTo>
                  <a:pt x="16400" y="6904"/>
                </a:lnTo>
                <a:lnTo>
                  <a:pt x="16148" y="6824"/>
                </a:lnTo>
                <a:lnTo>
                  <a:pt x="15557" y="6629"/>
                </a:lnTo>
                <a:lnTo>
                  <a:pt x="15216" y="6500"/>
                </a:lnTo>
                <a:lnTo>
                  <a:pt x="14812" y="6340"/>
                </a:lnTo>
                <a:lnTo>
                  <a:pt x="14588" y="6238"/>
                </a:lnTo>
                <a:lnTo>
                  <a:pt x="14355" y="6100"/>
                </a:lnTo>
                <a:lnTo>
                  <a:pt x="13602" y="5625"/>
                </a:lnTo>
                <a:lnTo>
                  <a:pt x="13351" y="5492"/>
                </a:lnTo>
                <a:lnTo>
                  <a:pt x="13082" y="5377"/>
                </a:lnTo>
                <a:lnTo>
                  <a:pt x="12831" y="5306"/>
                </a:lnTo>
                <a:lnTo>
                  <a:pt x="12517" y="5243"/>
                </a:lnTo>
                <a:lnTo>
                  <a:pt x="12203" y="5195"/>
                </a:lnTo>
                <a:lnTo>
                  <a:pt x="12158" y="5195"/>
                </a:lnTo>
                <a:lnTo>
                  <a:pt x="12105" y="5248"/>
                </a:lnTo>
                <a:lnTo>
                  <a:pt x="12096" y="5292"/>
                </a:lnTo>
                <a:lnTo>
                  <a:pt x="12069" y="5341"/>
                </a:lnTo>
                <a:lnTo>
                  <a:pt x="12051" y="5359"/>
                </a:lnTo>
                <a:lnTo>
                  <a:pt x="12042" y="5412"/>
                </a:lnTo>
                <a:lnTo>
                  <a:pt x="11997" y="5492"/>
                </a:lnTo>
                <a:lnTo>
                  <a:pt x="11961" y="5581"/>
                </a:lnTo>
                <a:lnTo>
                  <a:pt x="11880" y="5776"/>
                </a:lnTo>
                <a:lnTo>
                  <a:pt x="11854" y="5865"/>
                </a:lnTo>
                <a:lnTo>
                  <a:pt x="11701" y="6309"/>
                </a:lnTo>
                <a:lnTo>
                  <a:pt x="11522" y="6762"/>
                </a:lnTo>
                <a:lnTo>
                  <a:pt x="11351" y="7206"/>
                </a:lnTo>
                <a:lnTo>
                  <a:pt x="11127" y="7907"/>
                </a:lnTo>
                <a:lnTo>
                  <a:pt x="10921" y="8618"/>
                </a:lnTo>
                <a:lnTo>
                  <a:pt x="11091" y="8556"/>
                </a:lnTo>
                <a:lnTo>
                  <a:pt x="11244" y="8489"/>
                </a:lnTo>
                <a:lnTo>
                  <a:pt x="11342" y="8436"/>
                </a:lnTo>
                <a:lnTo>
                  <a:pt x="11396" y="8369"/>
                </a:lnTo>
                <a:lnTo>
                  <a:pt x="11432" y="8307"/>
                </a:lnTo>
                <a:lnTo>
                  <a:pt x="11486" y="8240"/>
                </a:lnTo>
                <a:lnTo>
                  <a:pt x="11594" y="8160"/>
                </a:lnTo>
                <a:lnTo>
                  <a:pt x="11737" y="8103"/>
                </a:lnTo>
                <a:lnTo>
                  <a:pt x="11907" y="8063"/>
                </a:lnTo>
                <a:lnTo>
                  <a:pt x="12096" y="8049"/>
                </a:lnTo>
                <a:lnTo>
                  <a:pt x="12275" y="8063"/>
                </a:lnTo>
                <a:lnTo>
                  <a:pt x="12463" y="8094"/>
                </a:lnTo>
                <a:lnTo>
                  <a:pt x="12499" y="8107"/>
                </a:lnTo>
                <a:lnTo>
                  <a:pt x="12661" y="8147"/>
                </a:lnTo>
                <a:lnTo>
                  <a:pt x="12705" y="8160"/>
                </a:lnTo>
                <a:lnTo>
                  <a:pt x="12741" y="8192"/>
                </a:lnTo>
                <a:lnTo>
                  <a:pt x="12768" y="8227"/>
                </a:lnTo>
                <a:lnTo>
                  <a:pt x="12777" y="8254"/>
                </a:lnTo>
                <a:lnTo>
                  <a:pt x="12777" y="8298"/>
                </a:lnTo>
                <a:lnTo>
                  <a:pt x="12795" y="8343"/>
                </a:lnTo>
                <a:lnTo>
                  <a:pt x="12795" y="8391"/>
                </a:lnTo>
                <a:lnTo>
                  <a:pt x="12732" y="8480"/>
                </a:lnTo>
                <a:lnTo>
                  <a:pt x="12625" y="8556"/>
                </a:lnTo>
                <a:lnTo>
                  <a:pt x="12481" y="8613"/>
                </a:lnTo>
                <a:lnTo>
                  <a:pt x="12302" y="8653"/>
                </a:lnTo>
                <a:lnTo>
                  <a:pt x="12105" y="8671"/>
                </a:lnTo>
                <a:lnTo>
                  <a:pt x="11907" y="8680"/>
                </a:lnTo>
                <a:lnTo>
                  <a:pt x="11773" y="8671"/>
                </a:lnTo>
                <a:lnTo>
                  <a:pt x="11647" y="8658"/>
                </a:lnTo>
                <a:lnTo>
                  <a:pt x="11495" y="8644"/>
                </a:lnTo>
                <a:lnTo>
                  <a:pt x="11369" y="8653"/>
                </a:lnTo>
                <a:lnTo>
                  <a:pt x="11208" y="8680"/>
                </a:lnTo>
                <a:lnTo>
                  <a:pt x="11038" y="8724"/>
                </a:lnTo>
                <a:lnTo>
                  <a:pt x="10876" y="8769"/>
                </a:lnTo>
                <a:lnTo>
                  <a:pt x="10849" y="8849"/>
                </a:lnTo>
                <a:lnTo>
                  <a:pt x="10813" y="8933"/>
                </a:lnTo>
                <a:lnTo>
                  <a:pt x="10571" y="9874"/>
                </a:lnTo>
                <a:lnTo>
                  <a:pt x="10374" y="10820"/>
                </a:lnTo>
                <a:lnTo>
                  <a:pt x="10293" y="11317"/>
                </a:lnTo>
                <a:lnTo>
                  <a:pt x="10231" y="11801"/>
                </a:lnTo>
                <a:lnTo>
                  <a:pt x="10195" y="12285"/>
                </a:lnTo>
                <a:lnTo>
                  <a:pt x="10141" y="12782"/>
                </a:lnTo>
                <a:lnTo>
                  <a:pt x="10060" y="13306"/>
                </a:lnTo>
                <a:lnTo>
                  <a:pt x="9899" y="14381"/>
                </a:lnTo>
                <a:lnTo>
                  <a:pt x="9845" y="14905"/>
                </a:lnTo>
                <a:lnTo>
                  <a:pt x="9836" y="15251"/>
                </a:lnTo>
                <a:lnTo>
                  <a:pt x="9809" y="15615"/>
                </a:lnTo>
                <a:lnTo>
                  <a:pt x="9764" y="15997"/>
                </a:lnTo>
                <a:lnTo>
                  <a:pt x="9755" y="16370"/>
                </a:lnTo>
                <a:lnTo>
                  <a:pt x="9737" y="16738"/>
                </a:lnTo>
                <a:lnTo>
                  <a:pt x="9737" y="17085"/>
                </a:lnTo>
                <a:lnTo>
                  <a:pt x="9755" y="17293"/>
                </a:lnTo>
                <a:lnTo>
                  <a:pt x="9782" y="17542"/>
                </a:lnTo>
                <a:lnTo>
                  <a:pt x="9809" y="17808"/>
                </a:lnTo>
                <a:lnTo>
                  <a:pt x="9845" y="18079"/>
                </a:lnTo>
                <a:lnTo>
                  <a:pt x="10006" y="17928"/>
                </a:lnTo>
                <a:lnTo>
                  <a:pt x="10150" y="17795"/>
                </a:lnTo>
                <a:lnTo>
                  <a:pt x="10293" y="17680"/>
                </a:lnTo>
                <a:lnTo>
                  <a:pt x="10491" y="17529"/>
                </a:lnTo>
                <a:lnTo>
                  <a:pt x="10697" y="17404"/>
                </a:lnTo>
                <a:lnTo>
                  <a:pt x="10894" y="17284"/>
                </a:lnTo>
                <a:lnTo>
                  <a:pt x="11065" y="17169"/>
                </a:lnTo>
                <a:lnTo>
                  <a:pt x="11208" y="17036"/>
                </a:lnTo>
                <a:lnTo>
                  <a:pt x="11459" y="16796"/>
                </a:lnTo>
                <a:lnTo>
                  <a:pt x="11746" y="16565"/>
                </a:lnTo>
                <a:lnTo>
                  <a:pt x="12051" y="16339"/>
                </a:lnTo>
                <a:lnTo>
                  <a:pt x="12383" y="16103"/>
                </a:lnTo>
                <a:lnTo>
                  <a:pt x="12714" y="15859"/>
                </a:lnTo>
                <a:lnTo>
                  <a:pt x="13055" y="15611"/>
                </a:lnTo>
                <a:lnTo>
                  <a:pt x="13414" y="15362"/>
                </a:lnTo>
                <a:lnTo>
                  <a:pt x="13799" y="15127"/>
                </a:lnTo>
                <a:lnTo>
                  <a:pt x="14194" y="14905"/>
                </a:lnTo>
                <a:lnTo>
                  <a:pt x="14606" y="14700"/>
                </a:lnTo>
                <a:lnTo>
                  <a:pt x="15144" y="14492"/>
                </a:lnTo>
                <a:lnTo>
                  <a:pt x="15700" y="14314"/>
                </a:lnTo>
                <a:lnTo>
                  <a:pt x="16274" y="14172"/>
                </a:lnTo>
                <a:lnTo>
                  <a:pt x="16866" y="14070"/>
                </a:lnTo>
                <a:lnTo>
                  <a:pt x="17449" y="14008"/>
                </a:lnTo>
                <a:lnTo>
                  <a:pt x="18031" y="13981"/>
                </a:lnTo>
                <a:lnTo>
                  <a:pt x="18605" y="13994"/>
                </a:lnTo>
                <a:lnTo>
                  <a:pt x="19188" y="14048"/>
                </a:lnTo>
                <a:lnTo>
                  <a:pt x="19744" y="14132"/>
                </a:lnTo>
                <a:lnTo>
                  <a:pt x="20291" y="14256"/>
                </a:lnTo>
                <a:lnTo>
                  <a:pt x="20416" y="14296"/>
                </a:lnTo>
                <a:lnTo>
                  <a:pt x="20578" y="14345"/>
                </a:lnTo>
                <a:lnTo>
                  <a:pt x="20919" y="14470"/>
                </a:lnTo>
                <a:lnTo>
                  <a:pt x="21098" y="14545"/>
                </a:lnTo>
                <a:lnTo>
                  <a:pt x="21250" y="14603"/>
                </a:lnTo>
                <a:lnTo>
                  <a:pt x="21385" y="14660"/>
                </a:lnTo>
                <a:lnTo>
                  <a:pt x="21501" y="14705"/>
                </a:lnTo>
                <a:lnTo>
                  <a:pt x="21573" y="14732"/>
                </a:lnTo>
                <a:lnTo>
                  <a:pt x="21600" y="14745"/>
                </a:lnTo>
                <a:lnTo>
                  <a:pt x="21555" y="14745"/>
                </a:lnTo>
                <a:lnTo>
                  <a:pt x="21466" y="14754"/>
                </a:lnTo>
                <a:lnTo>
                  <a:pt x="21322" y="14767"/>
                </a:lnTo>
                <a:lnTo>
                  <a:pt x="21152" y="14771"/>
                </a:lnTo>
                <a:lnTo>
                  <a:pt x="20963" y="14785"/>
                </a:lnTo>
                <a:lnTo>
                  <a:pt x="20623" y="14811"/>
                </a:lnTo>
                <a:lnTo>
                  <a:pt x="20497" y="14820"/>
                </a:lnTo>
                <a:lnTo>
                  <a:pt x="20416" y="14825"/>
                </a:lnTo>
                <a:lnTo>
                  <a:pt x="19600" y="14918"/>
                </a:lnTo>
                <a:lnTo>
                  <a:pt x="18811" y="15007"/>
                </a:lnTo>
                <a:lnTo>
                  <a:pt x="18013" y="15113"/>
                </a:lnTo>
                <a:lnTo>
                  <a:pt x="17233" y="15242"/>
                </a:lnTo>
                <a:lnTo>
                  <a:pt x="16453" y="15402"/>
                </a:lnTo>
                <a:lnTo>
                  <a:pt x="15727" y="15557"/>
                </a:lnTo>
                <a:lnTo>
                  <a:pt x="15055" y="15726"/>
                </a:lnTo>
                <a:lnTo>
                  <a:pt x="14382" y="15904"/>
                </a:lnTo>
                <a:lnTo>
                  <a:pt x="13736" y="16103"/>
                </a:lnTo>
                <a:lnTo>
                  <a:pt x="13109" y="16325"/>
                </a:lnTo>
                <a:lnTo>
                  <a:pt x="12544" y="16574"/>
                </a:lnTo>
                <a:lnTo>
                  <a:pt x="11988" y="16840"/>
                </a:lnTo>
                <a:lnTo>
                  <a:pt x="11432" y="17142"/>
                </a:lnTo>
                <a:lnTo>
                  <a:pt x="10876" y="17471"/>
                </a:lnTo>
                <a:lnTo>
                  <a:pt x="10760" y="17542"/>
                </a:lnTo>
                <a:lnTo>
                  <a:pt x="10616" y="17635"/>
                </a:lnTo>
                <a:lnTo>
                  <a:pt x="10464" y="17737"/>
                </a:lnTo>
                <a:lnTo>
                  <a:pt x="10338" y="17857"/>
                </a:lnTo>
                <a:lnTo>
                  <a:pt x="10168" y="18030"/>
                </a:lnTo>
                <a:lnTo>
                  <a:pt x="10015" y="18217"/>
                </a:lnTo>
                <a:lnTo>
                  <a:pt x="9944" y="18825"/>
                </a:lnTo>
                <a:lnTo>
                  <a:pt x="9944" y="18852"/>
                </a:lnTo>
                <a:lnTo>
                  <a:pt x="9953" y="18869"/>
                </a:lnTo>
                <a:lnTo>
                  <a:pt x="9953" y="18892"/>
                </a:lnTo>
                <a:lnTo>
                  <a:pt x="9962" y="19060"/>
                </a:lnTo>
                <a:lnTo>
                  <a:pt x="9989" y="19278"/>
                </a:lnTo>
                <a:lnTo>
                  <a:pt x="10015" y="19513"/>
                </a:lnTo>
                <a:lnTo>
                  <a:pt x="10060" y="19766"/>
                </a:lnTo>
                <a:lnTo>
                  <a:pt x="10087" y="20028"/>
                </a:lnTo>
                <a:lnTo>
                  <a:pt x="10114" y="20286"/>
                </a:lnTo>
                <a:lnTo>
                  <a:pt x="10150" y="20534"/>
                </a:lnTo>
                <a:lnTo>
                  <a:pt x="10213" y="21072"/>
                </a:lnTo>
                <a:lnTo>
                  <a:pt x="10284" y="21600"/>
                </a:lnTo>
                <a:lnTo>
                  <a:pt x="9917" y="21600"/>
                </a:lnTo>
                <a:lnTo>
                  <a:pt x="9917" y="21556"/>
                </a:lnTo>
                <a:lnTo>
                  <a:pt x="9863" y="21209"/>
                </a:lnTo>
                <a:lnTo>
                  <a:pt x="9782" y="20539"/>
                </a:lnTo>
                <a:lnTo>
                  <a:pt x="9737" y="20193"/>
                </a:lnTo>
                <a:lnTo>
                  <a:pt x="9675" y="19824"/>
                </a:lnTo>
                <a:lnTo>
                  <a:pt x="9612" y="19433"/>
                </a:lnTo>
                <a:lnTo>
                  <a:pt x="9558" y="19034"/>
                </a:lnTo>
                <a:lnTo>
                  <a:pt x="9504" y="18643"/>
                </a:lnTo>
                <a:lnTo>
                  <a:pt x="9460" y="18275"/>
                </a:lnTo>
                <a:lnTo>
                  <a:pt x="9451" y="18070"/>
                </a:lnTo>
                <a:lnTo>
                  <a:pt x="9433" y="17902"/>
                </a:lnTo>
                <a:lnTo>
                  <a:pt x="9424" y="17751"/>
                </a:lnTo>
                <a:lnTo>
                  <a:pt x="9397" y="17489"/>
                </a:lnTo>
                <a:lnTo>
                  <a:pt x="9388" y="17351"/>
                </a:lnTo>
                <a:lnTo>
                  <a:pt x="9370" y="17209"/>
                </a:lnTo>
                <a:lnTo>
                  <a:pt x="9361" y="17031"/>
                </a:lnTo>
                <a:lnTo>
                  <a:pt x="9361" y="16592"/>
                </a:lnTo>
                <a:lnTo>
                  <a:pt x="9370" y="16325"/>
                </a:lnTo>
                <a:lnTo>
                  <a:pt x="9370" y="16028"/>
                </a:lnTo>
                <a:lnTo>
                  <a:pt x="9388" y="15717"/>
                </a:lnTo>
                <a:lnTo>
                  <a:pt x="9415" y="15393"/>
                </a:lnTo>
                <a:lnTo>
                  <a:pt x="9316" y="15291"/>
                </a:lnTo>
                <a:lnTo>
                  <a:pt x="9200" y="15207"/>
                </a:lnTo>
                <a:lnTo>
                  <a:pt x="9065" y="15113"/>
                </a:lnTo>
                <a:lnTo>
                  <a:pt x="8922" y="15042"/>
                </a:lnTo>
                <a:lnTo>
                  <a:pt x="8724" y="14967"/>
                </a:lnTo>
                <a:lnTo>
                  <a:pt x="8482" y="14905"/>
                </a:lnTo>
                <a:lnTo>
                  <a:pt x="8231" y="14843"/>
                </a:lnTo>
                <a:lnTo>
                  <a:pt x="7971" y="14785"/>
                </a:lnTo>
                <a:lnTo>
                  <a:pt x="7720" y="14732"/>
                </a:lnTo>
                <a:lnTo>
                  <a:pt x="7478" y="14674"/>
                </a:lnTo>
                <a:lnTo>
                  <a:pt x="7299" y="14616"/>
                </a:lnTo>
                <a:lnTo>
                  <a:pt x="7074" y="14523"/>
                </a:lnTo>
                <a:lnTo>
                  <a:pt x="6877" y="14438"/>
                </a:lnTo>
                <a:lnTo>
                  <a:pt x="6689" y="14367"/>
                </a:lnTo>
                <a:lnTo>
                  <a:pt x="6671" y="14936"/>
                </a:lnTo>
                <a:lnTo>
                  <a:pt x="6662" y="15500"/>
                </a:lnTo>
                <a:lnTo>
                  <a:pt x="6626" y="16729"/>
                </a:lnTo>
                <a:lnTo>
                  <a:pt x="6626" y="16951"/>
                </a:lnTo>
                <a:lnTo>
                  <a:pt x="6635" y="17098"/>
                </a:lnTo>
                <a:lnTo>
                  <a:pt x="6635" y="17395"/>
                </a:lnTo>
                <a:lnTo>
                  <a:pt x="6644" y="17542"/>
                </a:lnTo>
                <a:lnTo>
                  <a:pt x="6644" y="17791"/>
                </a:lnTo>
                <a:lnTo>
                  <a:pt x="6662" y="17888"/>
                </a:lnTo>
                <a:lnTo>
                  <a:pt x="6662" y="17986"/>
                </a:lnTo>
                <a:lnTo>
                  <a:pt x="6689" y="18030"/>
                </a:lnTo>
                <a:lnTo>
                  <a:pt x="6698" y="18110"/>
                </a:lnTo>
                <a:lnTo>
                  <a:pt x="6743" y="18203"/>
                </a:lnTo>
                <a:lnTo>
                  <a:pt x="6779" y="18306"/>
                </a:lnTo>
                <a:lnTo>
                  <a:pt x="6859" y="18532"/>
                </a:lnTo>
                <a:lnTo>
                  <a:pt x="7003" y="18865"/>
                </a:lnTo>
                <a:lnTo>
                  <a:pt x="7299" y="19544"/>
                </a:lnTo>
                <a:lnTo>
                  <a:pt x="7424" y="19873"/>
                </a:lnTo>
                <a:lnTo>
                  <a:pt x="7550" y="20175"/>
                </a:lnTo>
                <a:lnTo>
                  <a:pt x="7729" y="20623"/>
                </a:lnTo>
                <a:lnTo>
                  <a:pt x="7899" y="21094"/>
                </a:lnTo>
                <a:lnTo>
                  <a:pt x="8088" y="21587"/>
                </a:lnTo>
                <a:lnTo>
                  <a:pt x="7729" y="21587"/>
                </a:lnTo>
                <a:lnTo>
                  <a:pt x="7675" y="21445"/>
                </a:lnTo>
                <a:lnTo>
                  <a:pt x="7612" y="21271"/>
                </a:lnTo>
                <a:lnTo>
                  <a:pt x="7532" y="21076"/>
                </a:lnTo>
                <a:lnTo>
                  <a:pt x="7442" y="20859"/>
                </a:lnTo>
                <a:lnTo>
                  <a:pt x="7352" y="20623"/>
                </a:lnTo>
                <a:lnTo>
                  <a:pt x="7254" y="20383"/>
                </a:lnTo>
                <a:lnTo>
                  <a:pt x="7146" y="20126"/>
                </a:lnTo>
                <a:lnTo>
                  <a:pt x="7057" y="19873"/>
                </a:lnTo>
                <a:lnTo>
                  <a:pt x="6949" y="19615"/>
                </a:lnTo>
                <a:lnTo>
                  <a:pt x="6859" y="19362"/>
                </a:lnTo>
                <a:lnTo>
                  <a:pt x="6752" y="19118"/>
                </a:lnTo>
                <a:lnTo>
                  <a:pt x="6662" y="18892"/>
                </a:lnTo>
                <a:lnTo>
                  <a:pt x="6581" y="18679"/>
                </a:lnTo>
                <a:lnTo>
                  <a:pt x="6519" y="18492"/>
                </a:lnTo>
                <a:lnTo>
                  <a:pt x="6447" y="18328"/>
                </a:lnTo>
                <a:lnTo>
                  <a:pt x="6393" y="18190"/>
                </a:lnTo>
                <a:lnTo>
                  <a:pt x="6330" y="18026"/>
                </a:lnTo>
                <a:lnTo>
                  <a:pt x="6214" y="17959"/>
                </a:lnTo>
                <a:lnTo>
                  <a:pt x="6052" y="17884"/>
                </a:lnTo>
                <a:lnTo>
                  <a:pt x="5891" y="17795"/>
                </a:lnTo>
                <a:lnTo>
                  <a:pt x="5721" y="17711"/>
                </a:lnTo>
                <a:lnTo>
                  <a:pt x="5568" y="17626"/>
                </a:lnTo>
                <a:lnTo>
                  <a:pt x="5416" y="17555"/>
                </a:lnTo>
                <a:lnTo>
                  <a:pt x="5290" y="17498"/>
                </a:lnTo>
                <a:lnTo>
                  <a:pt x="5209" y="17449"/>
                </a:lnTo>
                <a:lnTo>
                  <a:pt x="4851" y="17271"/>
                </a:lnTo>
                <a:lnTo>
                  <a:pt x="4743" y="17236"/>
                </a:lnTo>
                <a:lnTo>
                  <a:pt x="4349" y="17156"/>
                </a:lnTo>
                <a:lnTo>
                  <a:pt x="4017" y="17098"/>
                </a:lnTo>
                <a:lnTo>
                  <a:pt x="3685" y="17031"/>
                </a:lnTo>
                <a:lnTo>
                  <a:pt x="3040" y="16911"/>
                </a:lnTo>
                <a:lnTo>
                  <a:pt x="2403" y="16796"/>
                </a:lnTo>
                <a:lnTo>
                  <a:pt x="2277" y="16769"/>
                </a:lnTo>
                <a:lnTo>
                  <a:pt x="1982" y="16716"/>
                </a:lnTo>
                <a:lnTo>
                  <a:pt x="1838" y="16712"/>
                </a:lnTo>
                <a:lnTo>
                  <a:pt x="1731" y="16716"/>
                </a:lnTo>
                <a:lnTo>
                  <a:pt x="1497" y="16769"/>
                </a:lnTo>
                <a:lnTo>
                  <a:pt x="1390" y="16787"/>
                </a:lnTo>
                <a:lnTo>
                  <a:pt x="1201" y="16800"/>
                </a:lnTo>
                <a:lnTo>
                  <a:pt x="1031" y="16796"/>
                </a:lnTo>
                <a:lnTo>
                  <a:pt x="861" y="16769"/>
                </a:lnTo>
                <a:lnTo>
                  <a:pt x="717" y="16729"/>
                </a:lnTo>
                <a:lnTo>
                  <a:pt x="592" y="16663"/>
                </a:lnTo>
                <a:lnTo>
                  <a:pt x="511" y="16587"/>
                </a:lnTo>
                <a:lnTo>
                  <a:pt x="502" y="16521"/>
                </a:lnTo>
                <a:lnTo>
                  <a:pt x="493" y="16450"/>
                </a:lnTo>
                <a:lnTo>
                  <a:pt x="493" y="16423"/>
                </a:lnTo>
                <a:lnTo>
                  <a:pt x="502" y="16383"/>
                </a:lnTo>
                <a:lnTo>
                  <a:pt x="538" y="16352"/>
                </a:lnTo>
                <a:lnTo>
                  <a:pt x="565" y="16330"/>
                </a:lnTo>
                <a:lnTo>
                  <a:pt x="610" y="16317"/>
                </a:lnTo>
                <a:lnTo>
                  <a:pt x="646" y="16299"/>
                </a:lnTo>
                <a:lnTo>
                  <a:pt x="690" y="16285"/>
                </a:lnTo>
                <a:lnTo>
                  <a:pt x="726" y="16263"/>
                </a:lnTo>
                <a:lnTo>
                  <a:pt x="870" y="16214"/>
                </a:lnTo>
                <a:lnTo>
                  <a:pt x="1031" y="16188"/>
                </a:lnTo>
                <a:lnTo>
                  <a:pt x="1201" y="16188"/>
                </a:lnTo>
                <a:lnTo>
                  <a:pt x="1363" y="16206"/>
                </a:lnTo>
                <a:lnTo>
                  <a:pt x="1506" y="16250"/>
                </a:lnTo>
                <a:lnTo>
                  <a:pt x="1623" y="16317"/>
                </a:lnTo>
                <a:lnTo>
                  <a:pt x="1695" y="16374"/>
                </a:lnTo>
                <a:lnTo>
                  <a:pt x="1748" y="16436"/>
                </a:lnTo>
                <a:lnTo>
                  <a:pt x="1811" y="16494"/>
                </a:lnTo>
                <a:lnTo>
                  <a:pt x="1892" y="16539"/>
                </a:lnTo>
                <a:lnTo>
                  <a:pt x="2125" y="16614"/>
                </a:lnTo>
                <a:lnTo>
                  <a:pt x="2367" y="16672"/>
                </a:lnTo>
                <a:lnTo>
                  <a:pt x="2923" y="16796"/>
                </a:lnTo>
                <a:lnTo>
                  <a:pt x="3488" y="16911"/>
                </a:lnTo>
                <a:lnTo>
                  <a:pt x="4125" y="17022"/>
                </a:lnTo>
                <a:lnTo>
                  <a:pt x="4331" y="17062"/>
                </a:lnTo>
                <a:lnTo>
                  <a:pt x="4546" y="17076"/>
                </a:lnTo>
                <a:lnTo>
                  <a:pt x="4600" y="17058"/>
                </a:lnTo>
                <a:lnTo>
                  <a:pt x="4636" y="17018"/>
                </a:lnTo>
                <a:lnTo>
                  <a:pt x="4663" y="16960"/>
                </a:lnTo>
                <a:lnTo>
                  <a:pt x="4680" y="16880"/>
                </a:lnTo>
                <a:lnTo>
                  <a:pt x="4680" y="16800"/>
                </a:lnTo>
                <a:lnTo>
                  <a:pt x="4689" y="16716"/>
                </a:lnTo>
                <a:lnTo>
                  <a:pt x="4707" y="16481"/>
                </a:lnTo>
                <a:lnTo>
                  <a:pt x="4707" y="16237"/>
                </a:lnTo>
                <a:lnTo>
                  <a:pt x="4689" y="16001"/>
                </a:lnTo>
                <a:lnTo>
                  <a:pt x="4689" y="15864"/>
                </a:lnTo>
                <a:lnTo>
                  <a:pt x="4663" y="15722"/>
                </a:lnTo>
                <a:lnTo>
                  <a:pt x="4654" y="15704"/>
                </a:lnTo>
                <a:lnTo>
                  <a:pt x="4546" y="15651"/>
                </a:lnTo>
                <a:lnTo>
                  <a:pt x="4519" y="15628"/>
                </a:lnTo>
                <a:lnTo>
                  <a:pt x="4510" y="15611"/>
                </a:lnTo>
                <a:lnTo>
                  <a:pt x="4510" y="15580"/>
                </a:lnTo>
                <a:lnTo>
                  <a:pt x="4492" y="15557"/>
                </a:lnTo>
                <a:lnTo>
                  <a:pt x="4331" y="15477"/>
                </a:lnTo>
                <a:lnTo>
                  <a:pt x="4241" y="15442"/>
                </a:lnTo>
                <a:lnTo>
                  <a:pt x="4178" y="15393"/>
                </a:lnTo>
                <a:lnTo>
                  <a:pt x="4133" y="15331"/>
                </a:lnTo>
                <a:lnTo>
                  <a:pt x="4107" y="15255"/>
                </a:lnTo>
                <a:lnTo>
                  <a:pt x="4107" y="15184"/>
                </a:lnTo>
                <a:lnTo>
                  <a:pt x="4133" y="15113"/>
                </a:lnTo>
                <a:lnTo>
                  <a:pt x="4187" y="15042"/>
                </a:lnTo>
                <a:lnTo>
                  <a:pt x="4259" y="14967"/>
                </a:lnTo>
                <a:lnTo>
                  <a:pt x="4349" y="14909"/>
                </a:lnTo>
                <a:lnTo>
                  <a:pt x="4402" y="14891"/>
                </a:lnTo>
                <a:lnTo>
                  <a:pt x="4465" y="14865"/>
                </a:lnTo>
                <a:lnTo>
                  <a:pt x="4654" y="14798"/>
                </a:lnTo>
                <a:lnTo>
                  <a:pt x="4842" y="14754"/>
                </a:lnTo>
                <a:lnTo>
                  <a:pt x="4905" y="14745"/>
                </a:lnTo>
                <a:lnTo>
                  <a:pt x="4932" y="14754"/>
                </a:lnTo>
                <a:lnTo>
                  <a:pt x="4985" y="14794"/>
                </a:lnTo>
                <a:lnTo>
                  <a:pt x="5066" y="14825"/>
                </a:lnTo>
                <a:lnTo>
                  <a:pt x="5165" y="14843"/>
                </a:lnTo>
                <a:lnTo>
                  <a:pt x="5245" y="14869"/>
                </a:lnTo>
                <a:lnTo>
                  <a:pt x="5407" y="14945"/>
                </a:lnTo>
                <a:lnTo>
                  <a:pt x="5523" y="15020"/>
                </a:lnTo>
                <a:lnTo>
                  <a:pt x="5595" y="15104"/>
                </a:lnTo>
                <a:lnTo>
                  <a:pt x="5613" y="15207"/>
                </a:lnTo>
                <a:lnTo>
                  <a:pt x="5577" y="15309"/>
                </a:lnTo>
                <a:lnTo>
                  <a:pt x="5514" y="15393"/>
                </a:lnTo>
                <a:lnTo>
                  <a:pt x="5416" y="15473"/>
                </a:lnTo>
                <a:lnTo>
                  <a:pt x="5272" y="15531"/>
                </a:lnTo>
                <a:lnTo>
                  <a:pt x="5156" y="15566"/>
                </a:lnTo>
                <a:lnTo>
                  <a:pt x="5066" y="15597"/>
                </a:lnTo>
                <a:lnTo>
                  <a:pt x="4985" y="15651"/>
                </a:lnTo>
                <a:lnTo>
                  <a:pt x="4914" y="15722"/>
                </a:lnTo>
                <a:lnTo>
                  <a:pt x="4887" y="15806"/>
                </a:lnTo>
                <a:lnTo>
                  <a:pt x="4887" y="15979"/>
                </a:lnTo>
                <a:lnTo>
                  <a:pt x="4878" y="16135"/>
                </a:lnTo>
                <a:lnTo>
                  <a:pt x="4878" y="16299"/>
                </a:lnTo>
                <a:lnTo>
                  <a:pt x="4851" y="16601"/>
                </a:lnTo>
                <a:lnTo>
                  <a:pt x="4851" y="16898"/>
                </a:lnTo>
                <a:lnTo>
                  <a:pt x="4878" y="17022"/>
                </a:lnTo>
                <a:lnTo>
                  <a:pt x="4932" y="17133"/>
                </a:lnTo>
                <a:lnTo>
                  <a:pt x="5048" y="17236"/>
                </a:lnTo>
                <a:lnTo>
                  <a:pt x="5218" y="17324"/>
                </a:lnTo>
                <a:lnTo>
                  <a:pt x="5712" y="17569"/>
                </a:lnTo>
                <a:lnTo>
                  <a:pt x="5864" y="17640"/>
                </a:lnTo>
                <a:lnTo>
                  <a:pt x="6025" y="17720"/>
                </a:lnTo>
                <a:lnTo>
                  <a:pt x="6187" y="17791"/>
                </a:lnTo>
                <a:lnTo>
                  <a:pt x="6321" y="17848"/>
                </a:lnTo>
                <a:lnTo>
                  <a:pt x="6303" y="17684"/>
                </a:lnTo>
                <a:lnTo>
                  <a:pt x="6303" y="17271"/>
                </a:lnTo>
                <a:lnTo>
                  <a:pt x="6321" y="17062"/>
                </a:lnTo>
                <a:lnTo>
                  <a:pt x="6330" y="16867"/>
                </a:lnTo>
                <a:lnTo>
                  <a:pt x="6330" y="16192"/>
                </a:lnTo>
                <a:lnTo>
                  <a:pt x="6384" y="15082"/>
                </a:lnTo>
                <a:lnTo>
                  <a:pt x="6420" y="14248"/>
                </a:lnTo>
                <a:lnTo>
                  <a:pt x="6223" y="14145"/>
                </a:lnTo>
                <a:lnTo>
                  <a:pt x="6052" y="14052"/>
                </a:lnTo>
                <a:lnTo>
                  <a:pt x="5918" y="13959"/>
                </a:lnTo>
                <a:lnTo>
                  <a:pt x="5774" y="13875"/>
                </a:lnTo>
                <a:lnTo>
                  <a:pt x="5640" y="13790"/>
                </a:lnTo>
                <a:lnTo>
                  <a:pt x="5469" y="13693"/>
                </a:lnTo>
                <a:lnTo>
                  <a:pt x="5272" y="13586"/>
                </a:lnTo>
                <a:lnTo>
                  <a:pt x="5039" y="13488"/>
                </a:lnTo>
                <a:lnTo>
                  <a:pt x="4788" y="13413"/>
                </a:lnTo>
                <a:lnTo>
                  <a:pt x="4537" y="13360"/>
                </a:lnTo>
                <a:lnTo>
                  <a:pt x="4268" y="13311"/>
                </a:lnTo>
                <a:lnTo>
                  <a:pt x="4268" y="13297"/>
                </a:lnTo>
                <a:lnTo>
                  <a:pt x="4331" y="13275"/>
                </a:lnTo>
                <a:lnTo>
                  <a:pt x="4438" y="13249"/>
                </a:lnTo>
                <a:lnTo>
                  <a:pt x="4609" y="13209"/>
                </a:lnTo>
                <a:lnTo>
                  <a:pt x="4815" y="13169"/>
                </a:lnTo>
                <a:lnTo>
                  <a:pt x="5048" y="13129"/>
                </a:lnTo>
                <a:lnTo>
                  <a:pt x="5317" y="13098"/>
                </a:lnTo>
                <a:lnTo>
                  <a:pt x="5604" y="13071"/>
                </a:lnTo>
                <a:lnTo>
                  <a:pt x="5918" y="13058"/>
                </a:lnTo>
                <a:lnTo>
                  <a:pt x="6241" y="13049"/>
                </a:lnTo>
                <a:lnTo>
                  <a:pt x="6572" y="13071"/>
                </a:lnTo>
                <a:lnTo>
                  <a:pt x="6581" y="13013"/>
                </a:lnTo>
                <a:lnTo>
                  <a:pt x="6599" y="12938"/>
                </a:lnTo>
                <a:lnTo>
                  <a:pt x="6599" y="12689"/>
                </a:lnTo>
                <a:lnTo>
                  <a:pt x="6671" y="12081"/>
                </a:lnTo>
                <a:lnTo>
                  <a:pt x="6725" y="11544"/>
                </a:lnTo>
                <a:lnTo>
                  <a:pt x="6770" y="11277"/>
                </a:lnTo>
                <a:lnTo>
                  <a:pt x="6823" y="11006"/>
                </a:lnTo>
                <a:lnTo>
                  <a:pt x="6752" y="10975"/>
                </a:lnTo>
                <a:lnTo>
                  <a:pt x="6644" y="10931"/>
                </a:lnTo>
                <a:lnTo>
                  <a:pt x="6501" y="10864"/>
                </a:lnTo>
                <a:lnTo>
                  <a:pt x="6330" y="10793"/>
                </a:lnTo>
                <a:lnTo>
                  <a:pt x="6142" y="10727"/>
                </a:lnTo>
                <a:lnTo>
                  <a:pt x="5963" y="10647"/>
                </a:lnTo>
                <a:lnTo>
                  <a:pt x="5765" y="10576"/>
                </a:lnTo>
                <a:lnTo>
                  <a:pt x="5595" y="10505"/>
                </a:lnTo>
                <a:lnTo>
                  <a:pt x="5434" y="10447"/>
                </a:lnTo>
                <a:lnTo>
                  <a:pt x="5317" y="10394"/>
                </a:lnTo>
                <a:lnTo>
                  <a:pt x="5218" y="10358"/>
                </a:lnTo>
                <a:lnTo>
                  <a:pt x="5183" y="10349"/>
                </a:lnTo>
                <a:lnTo>
                  <a:pt x="4967" y="10283"/>
                </a:lnTo>
                <a:lnTo>
                  <a:pt x="4761" y="10243"/>
                </a:lnTo>
                <a:lnTo>
                  <a:pt x="4519" y="10229"/>
                </a:lnTo>
                <a:lnTo>
                  <a:pt x="4268" y="10234"/>
                </a:lnTo>
                <a:lnTo>
                  <a:pt x="3658" y="10287"/>
                </a:lnTo>
                <a:lnTo>
                  <a:pt x="3067" y="10354"/>
                </a:lnTo>
                <a:lnTo>
                  <a:pt x="2753" y="10385"/>
                </a:lnTo>
                <a:lnTo>
                  <a:pt x="2448" y="10420"/>
                </a:lnTo>
                <a:lnTo>
                  <a:pt x="2286" y="10438"/>
                </a:lnTo>
                <a:lnTo>
                  <a:pt x="2098" y="10451"/>
                </a:lnTo>
                <a:lnTo>
                  <a:pt x="1946" y="10478"/>
                </a:lnTo>
                <a:lnTo>
                  <a:pt x="1793" y="10518"/>
                </a:lnTo>
                <a:lnTo>
                  <a:pt x="1731" y="10558"/>
                </a:lnTo>
                <a:lnTo>
                  <a:pt x="1695" y="10598"/>
                </a:lnTo>
                <a:lnTo>
                  <a:pt x="1668" y="10634"/>
                </a:lnTo>
                <a:lnTo>
                  <a:pt x="1623" y="10682"/>
                </a:lnTo>
                <a:lnTo>
                  <a:pt x="1533" y="10758"/>
                </a:lnTo>
                <a:lnTo>
                  <a:pt x="1399" y="10820"/>
                </a:lnTo>
                <a:lnTo>
                  <a:pt x="1246" y="10869"/>
                </a:lnTo>
                <a:lnTo>
                  <a:pt x="1040" y="10909"/>
                </a:lnTo>
                <a:lnTo>
                  <a:pt x="843" y="10918"/>
                </a:lnTo>
                <a:lnTo>
                  <a:pt x="646" y="10895"/>
                </a:lnTo>
                <a:lnTo>
                  <a:pt x="475" y="10851"/>
                </a:lnTo>
                <a:lnTo>
                  <a:pt x="305" y="10784"/>
                </a:lnTo>
                <a:lnTo>
                  <a:pt x="251" y="10745"/>
                </a:lnTo>
                <a:lnTo>
                  <a:pt x="188" y="10709"/>
                </a:lnTo>
                <a:lnTo>
                  <a:pt x="117" y="10673"/>
                </a:lnTo>
                <a:lnTo>
                  <a:pt x="27" y="10656"/>
                </a:lnTo>
                <a:lnTo>
                  <a:pt x="0" y="10642"/>
                </a:lnTo>
                <a:lnTo>
                  <a:pt x="0" y="10611"/>
                </a:lnTo>
                <a:lnTo>
                  <a:pt x="27" y="10562"/>
                </a:lnTo>
                <a:lnTo>
                  <a:pt x="108" y="10460"/>
                </a:lnTo>
                <a:lnTo>
                  <a:pt x="224" y="10340"/>
                </a:lnTo>
                <a:lnTo>
                  <a:pt x="314" y="10287"/>
                </a:lnTo>
                <a:lnTo>
                  <a:pt x="448" y="10243"/>
                </a:lnTo>
                <a:lnTo>
                  <a:pt x="592" y="10203"/>
                </a:lnTo>
                <a:lnTo>
                  <a:pt x="762" y="10176"/>
                </a:lnTo>
                <a:lnTo>
                  <a:pt x="968" y="10163"/>
                </a:lnTo>
                <a:lnTo>
                  <a:pt x="1166" y="10172"/>
                </a:lnTo>
                <a:lnTo>
                  <a:pt x="1273" y="10198"/>
                </a:lnTo>
                <a:lnTo>
                  <a:pt x="1363" y="10229"/>
                </a:lnTo>
                <a:lnTo>
                  <a:pt x="1453" y="10269"/>
                </a:lnTo>
                <a:lnTo>
                  <a:pt x="1542" y="10296"/>
                </a:lnTo>
                <a:lnTo>
                  <a:pt x="1587" y="10301"/>
                </a:lnTo>
                <a:lnTo>
                  <a:pt x="1695" y="10301"/>
                </a:lnTo>
                <a:lnTo>
                  <a:pt x="1731" y="10309"/>
                </a:lnTo>
                <a:lnTo>
                  <a:pt x="1757" y="10314"/>
                </a:lnTo>
                <a:lnTo>
                  <a:pt x="1784" y="10327"/>
                </a:lnTo>
                <a:lnTo>
                  <a:pt x="1811" y="10336"/>
                </a:lnTo>
                <a:lnTo>
                  <a:pt x="1820" y="10349"/>
                </a:lnTo>
                <a:lnTo>
                  <a:pt x="1847" y="10354"/>
                </a:lnTo>
                <a:lnTo>
                  <a:pt x="1892" y="10354"/>
                </a:lnTo>
                <a:lnTo>
                  <a:pt x="2170" y="10340"/>
                </a:lnTo>
                <a:lnTo>
                  <a:pt x="2457" y="10323"/>
                </a:lnTo>
                <a:lnTo>
                  <a:pt x="2932" y="10283"/>
                </a:lnTo>
                <a:lnTo>
                  <a:pt x="3425" y="10243"/>
                </a:lnTo>
                <a:lnTo>
                  <a:pt x="3873" y="10190"/>
                </a:lnTo>
                <a:lnTo>
                  <a:pt x="4044" y="10172"/>
                </a:lnTo>
                <a:lnTo>
                  <a:pt x="4205" y="10158"/>
                </a:lnTo>
                <a:lnTo>
                  <a:pt x="4349" y="10136"/>
                </a:lnTo>
                <a:lnTo>
                  <a:pt x="4465" y="10118"/>
                </a:lnTo>
                <a:lnTo>
                  <a:pt x="4546" y="10092"/>
                </a:lnTo>
                <a:lnTo>
                  <a:pt x="4564" y="10061"/>
                </a:lnTo>
                <a:lnTo>
                  <a:pt x="4519" y="9994"/>
                </a:lnTo>
                <a:lnTo>
                  <a:pt x="4385" y="9861"/>
                </a:lnTo>
                <a:lnTo>
                  <a:pt x="4232" y="9719"/>
                </a:lnTo>
                <a:lnTo>
                  <a:pt x="4062" y="9577"/>
                </a:lnTo>
                <a:lnTo>
                  <a:pt x="3739" y="9333"/>
                </a:lnTo>
                <a:lnTo>
                  <a:pt x="3407" y="9088"/>
                </a:lnTo>
                <a:lnTo>
                  <a:pt x="2842" y="9013"/>
                </a:lnTo>
                <a:lnTo>
                  <a:pt x="2277" y="8942"/>
                </a:lnTo>
                <a:lnTo>
                  <a:pt x="2116" y="8920"/>
                </a:lnTo>
                <a:lnTo>
                  <a:pt x="1928" y="8893"/>
                </a:lnTo>
                <a:lnTo>
                  <a:pt x="1731" y="8875"/>
                </a:lnTo>
                <a:lnTo>
                  <a:pt x="1533" y="8862"/>
                </a:lnTo>
                <a:lnTo>
                  <a:pt x="1345" y="8875"/>
                </a:lnTo>
                <a:lnTo>
                  <a:pt x="1175" y="8906"/>
                </a:lnTo>
                <a:lnTo>
                  <a:pt x="977" y="8951"/>
                </a:lnTo>
                <a:lnTo>
                  <a:pt x="762" y="8973"/>
                </a:lnTo>
                <a:lnTo>
                  <a:pt x="556" y="8964"/>
                </a:lnTo>
                <a:lnTo>
                  <a:pt x="359" y="8942"/>
                </a:lnTo>
                <a:lnTo>
                  <a:pt x="197" y="8889"/>
                </a:lnTo>
                <a:lnTo>
                  <a:pt x="108" y="8822"/>
                </a:lnTo>
                <a:lnTo>
                  <a:pt x="63" y="8729"/>
                </a:lnTo>
                <a:lnTo>
                  <a:pt x="54" y="8640"/>
                </a:lnTo>
                <a:lnTo>
                  <a:pt x="108" y="8542"/>
                </a:lnTo>
                <a:lnTo>
                  <a:pt x="188" y="8454"/>
                </a:lnTo>
                <a:lnTo>
                  <a:pt x="314" y="8382"/>
                </a:lnTo>
                <a:lnTo>
                  <a:pt x="502" y="8338"/>
                </a:lnTo>
                <a:lnTo>
                  <a:pt x="717" y="8316"/>
                </a:lnTo>
                <a:lnTo>
                  <a:pt x="941" y="8329"/>
                </a:lnTo>
                <a:lnTo>
                  <a:pt x="1139" y="8365"/>
                </a:lnTo>
                <a:lnTo>
                  <a:pt x="1291" y="8418"/>
                </a:lnTo>
                <a:lnTo>
                  <a:pt x="1390" y="8467"/>
                </a:lnTo>
                <a:lnTo>
                  <a:pt x="1542" y="8644"/>
                </a:lnTo>
                <a:lnTo>
                  <a:pt x="1641" y="8702"/>
                </a:lnTo>
                <a:lnTo>
                  <a:pt x="1757" y="8742"/>
                </a:lnTo>
                <a:lnTo>
                  <a:pt x="1892" y="8769"/>
                </a:lnTo>
                <a:lnTo>
                  <a:pt x="2035" y="8795"/>
                </a:lnTo>
                <a:lnTo>
                  <a:pt x="2645" y="8893"/>
                </a:lnTo>
                <a:lnTo>
                  <a:pt x="3255" y="8986"/>
                </a:lnTo>
                <a:lnTo>
                  <a:pt x="3147" y="8920"/>
                </a:lnTo>
                <a:lnTo>
                  <a:pt x="3031" y="8862"/>
                </a:lnTo>
                <a:lnTo>
                  <a:pt x="2923" y="8826"/>
                </a:lnTo>
                <a:lnTo>
                  <a:pt x="2806" y="8804"/>
                </a:lnTo>
                <a:lnTo>
                  <a:pt x="2672" y="8791"/>
                </a:lnTo>
                <a:lnTo>
                  <a:pt x="2546" y="8764"/>
                </a:lnTo>
                <a:lnTo>
                  <a:pt x="2394" y="8715"/>
                </a:lnTo>
                <a:lnTo>
                  <a:pt x="2277" y="8658"/>
                </a:lnTo>
                <a:lnTo>
                  <a:pt x="2206" y="8587"/>
                </a:lnTo>
                <a:lnTo>
                  <a:pt x="2179" y="8507"/>
                </a:lnTo>
                <a:lnTo>
                  <a:pt x="2197" y="8422"/>
                </a:lnTo>
                <a:lnTo>
                  <a:pt x="2277" y="8338"/>
                </a:lnTo>
                <a:lnTo>
                  <a:pt x="2313" y="8311"/>
                </a:lnTo>
                <a:lnTo>
                  <a:pt x="2394" y="8245"/>
                </a:lnTo>
                <a:lnTo>
                  <a:pt x="2421" y="8232"/>
                </a:lnTo>
                <a:lnTo>
                  <a:pt x="2484" y="8214"/>
                </a:lnTo>
                <a:lnTo>
                  <a:pt x="2546" y="8200"/>
                </a:lnTo>
                <a:lnTo>
                  <a:pt x="2600" y="8192"/>
                </a:lnTo>
                <a:lnTo>
                  <a:pt x="2735" y="8187"/>
                </a:lnTo>
                <a:lnTo>
                  <a:pt x="2878" y="8183"/>
                </a:lnTo>
                <a:lnTo>
                  <a:pt x="3067" y="8205"/>
                </a:lnTo>
                <a:lnTo>
                  <a:pt x="3201" y="8254"/>
                </a:lnTo>
                <a:lnTo>
                  <a:pt x="3318" y="8311"/>
                </a:lnTo>
                <a:lnTo>
                  <a:pt x="3380" y="8391"/>
                </a:lnTo>
                <a:lnTo>
                  <a:pt x="3425" y="8476"/>
                </a:lnTo>
                <a:lnTo>
                  <a:pt x="3434" y="8565"/>
                </a:lnTo>
                <a:lnTo>
                  <a:pt x="3407" y="8644"/>
                </a:lnTo>
                <a:lnTo>
                  <a:pt x="3371" y="8729"/>
                </a:lnTo>
                <a:lnTo>
                  <a:pt x="3353" y="8809"/>
                </a:lnTo>
                <a:lnTo>
                  <a:pt x="3425" y="8889"/>
                </a:lnTo>
                <a:lnTo>
                  <a:pt x="3506" y="8960"/>
                </a:lnTo>
                <a:lnTo>
                  <a:pt x="3596" y="9040"/>
                </a:lnTo>
                <a:lnTo>
                  <a:pt x="4133" y="9102"/>
                </a:lnTo>
                <a:lnTo>
                  <a:pt x="4654" y="9182"/>
                </a:lnTo>
                <a:lnTo>
                  <a:pt x="4689" y="9191"/>
                </a:lnTo>
                <a:lnTo>
                  <a:pt x="4770" y="9195"/>
                </a:lnTo>
                <a:lnTo>
                  <a:pt x="4860" y="9204"/>
                </a:lnTo>
                <a:lnTo>
                  <a:pt x="4940" y="9204"/>
                </a:lnTo>
                <a:lnTo>
                  <a:pt x="5012" y="9195"/>
                </a:lnTo>
                <a:lnTo>
                  <a:pt x="5012" y="9182"/>
                </a:lnTo>
                <a:lnTo>
                  <a:pt x="4663" y="8933"/>
                </a:lnTo>
                <a:lnTo>
                  <a:pt x="4313" y="8658"/>
                </a:lnTo>
                <a:lnTo>
                  <a:pt x="3909" y="8382"/>
                </a:lnTo>
                <a:lnTo>
                  <a:pt x="3856" y="8338"/>
                </a:lnTo>
                <a:lnTo>
                  <a:pt x="3784" y="8280"/>
                </a:lnTo>
                <a:lnTo>
                  <a:pt x="3685" y="8205"/>
                </a:lnTo>
                <a:lnTo>
                  <a:pt x="3596" y="8143"/>
                </a:lnTo>
                <a:lnTo>
                  <a:pt x="3488" y="8076"/>
                </a:lnTo>
                <a:lnTo>
                  <a:pt x="3407" y="8032"/>
                </a:lnTo>
                <a:lnTo>
                  <a:pt x="3344" y="8005"/>
                </a:lnTo>
                <a:lnTo>
                  <a:pt x="3183" y="7992"/>
                </a:lnTo>
                <a:lnTo>
                  <a:pt x="3031" y="7983"/>
                </a:lnTo>
                <a:lnTo>
                  <a:pt x="2869" y="7992"/>
                </a:lnTo>
                <a:lnTo>
                  <a:pt x="2708" y="7978"/>
                </a:lnTo>
                <a:lnTo>
                  <a:pt x="2546" y="7952"/>
                </a:lnTo>
                <a:lnTo>
                  <a:pt x="2403" y="7899"/>
                </a:lnTo>
                <a:lnTo>
                  <a:pt x="2286" y="7832"/>
                </a:lnTo>
                <a:lnTo>
                  <a:pt x="2224" y="7756"/>
                </a:lnTo>
                <a:lnTo>
                  <a:pt x="2179" y="7677"/>
                </a:lnTo>
                <a:lnTo>
                  <a:pt x="2179" y="7583"/>
                </a:lnTo>
                <a:lnTo>
                  <a:pt x="2233" y="7495"/>
                </a:lnTo>
                <a:lnTo>
                  <a:pt x="2322" y="7419"/>
                </a:lnTo>
                <a:lnTo>
                  <a:pt x="2475" y="7357"/>
                </a:lnTo>
                <a:lnTo>
                  <a:pt x="2627" y="7304"/>
                </a:lnTo>
                <a:lnTo>
                  <a:pt x="2806" y="7264"/>
                </a:lnTo>
                <a:lnTo>
                  <a:pt x="2986" y="7246"/>
                </a:lnTo>
                <a:lnTo>
                  <a:pt x="3156" y="7233"/>
                </a:lnTo>
                <a:lnTo>
                  <a:pt x="3318" y="7237"/>
                </a:lnTo>
                <a:lnTo>
                  <a:pt x="3434" y="7259"/>
                </a:lnTo>
                <a:lnTo>
                  <a:pt x="3622" y="7321"/>
                </a:lnTo>
                <a:lnTo>
                  <a:pt x="3757" y="7410"/>
                </a:lnTo>
                <a:lnTo>
                  <a:pt x="3820" y="7512"/>
                </a:lnTo>
                <a:lnTo>
                  <a:pt x="3829" y="7619"/>
                </a:lnTo>
                <a:lnTo>
                  <a:pt x="3811" y="7672"/>
                </a:lnTo>
                <a:lnTo>
                  <a:pt x="3757" y="7730"/>
                </a:lnTo>
                <a:lnTo>
                  <a:pt x="3685" y="7796"/>
                </a:lnTo>
                <a:lnTo>
                  <a:pt x="3649" y="7854"/>
                </a:lnTo>
                <a:lnTo>
                  <a:pt x="3622" y="7912"/>
                </a:lnTo>
                <a:lnTo>
                  <a:pt x="3631" y="7965"/>
                </a:lnTo>
                <a:lnTo>
                  <a:pt x="3658" y="7992"/>
                </a:lnTo>
                <a:lnTo>
                  <a:pt x="3712" y="8036"/>
                </a:lnTo>
                <a:lnTo>
                  <a:pt x="3784" y="8089"/>
                </a:lnTo>
                <a:lnTo>
                  <a:pt x="3856" y="8156"/>
                </a:lnTo>
                <a:lnTo>
                  <a:pt x="3936" y="8214"/>
                </a:lnTo>
                <a:lnTo>
                  <a:pt x="4017" y="8258"/>
                </a:lnTo>
                <a:lnTo>
                  <a:pt x="4071" y="8298"/>
                </a:lnTo>
                <a:lnTo>
                  <a:pt x="4107" y="8307"/>
                </a:lnTo>
                <a:lnTo>
                  <a:pt x="4151" y="8285"/>
                </a:lnTo>
                <a:lnTo>
                  <a:pt x="4187" y="8245"/>
                </a:lnTo>
                <a:lnTo>
                  <a:pt x="4241" y="8205"/>
                </a:lnTo>
                <a:lnTo>
                  <a:pt x="4286" y="8183"/>
                </a:lnTo>
                <a:lnTo>
                  <a:pt x="4349" y="8156"/>
                </a:lnTo>
                <a:lnTo>
                  <a:pt x="4429" y="8121"/>
                </a:lnTo>
                <a:lnTo>
                  <a:pt x="4609" y="8054"/>
                </a:lnTo>
                <a:lnTo>
                  <a:pt x="4680" y="8045"/>
                </a:lnTo>
                <a:lnTo>
                  <a:pt x="4842" y="8036"/>
                </a:lnTo>
                <a:lnTo>
                  <a:pt x="4994" y="8023"/>
                </a:lnTo>
                <a:lnTo>
                  <a:pt x="5156" y="8018"/>
                </a:lnTo>
                <a:lnTo>
                  <a:pt x="5317" y="8023"/>
                </a:lnTo>
                <a:lnTo>
                  <a:pt x="5353" y="8032"/>
                </a:lnTo>
                <a:lnTo>
                  <a:pt x="5487" y="8054"/>
                </a:lnTo>
                <a:lnTo>
                  <a:pt x="5523" y="8054"/>
                </a:lnTo>
                <a:lnTo>
                  <a:pt x="5568" y="8023"/>
                </a:lnTo>
                <a:lnTo>
                  <a:pt x="5577" y="7965"/>
                </a:lnTo>
                <a:lnTo>
                  <a:pt x="5595" y="7899"/>
                </a:lnTo>
                <a:lnTo>
                  <a:pt x="5595" y="7796"/>
                </a:lnTo>
                <a:lnTo>
                  <a:pt x="5604" y="7703"/>
                </a:lnTo>
                <a:lnTo>
                  <a:pt x="5604" y="7610"/>
                </a:lnTo>
                <a:lnTo>
                  <a:pt x="5577" y="7521"/>
                </a:lnTo>
                <a:lnTo>
                  <a:pt x="5523" y="7459"/>
                </a:lnTo>
                <a:lnTo>
                  <a:pt x="5443" y="7419"/>
                </a:lnTo>
                <a:lnTo>
                  <a:pt x="5263" y="7344"/>
                </a:lnTo>
                <a:lnTo>
                  <a:pt x="5138" y="7273"/>
                </a:lnTo>
                <a:lnTo>
                  <a:pt x="5066" y="7184"/>
                </a:lnTo>
                <a:lnTo>
                  <a:pt x="5048" y="7086"/>
                </a:lnTo>
                <a:lnTo>
                  <a:pt x="5075" y="7015"/>
                </a:lnTo>
                <a:lnTo>
                  <a:pt x="5156" y="6935"/>
                </a:lnTo>
                <a:lnTo>
                  <a:pt x="5272" y="6864"/>
                </a:lnTo>
                <a:lnTo>
                  <a:pt x="5416" y="6793"/>
                </a:lnTo>
                <a:lnTo>
                  <a:pt x="5595" y="6740"/>
                </a:lnTo>
                <a:lnTo>
                  <a:pt x="5774" y="6713"/>
                </a:lnTo>
                <a:lnTo>
                  <a:pt x="5990" y="6713"/>
                </a:lnTo>
                <a:lnTo>
                  <a:pt x="6196" y="6753"/>
                </a:lnTo>
                <a:lnTo>
                  <a:pt x="6348" y="6806"/>
                </a:lnTo>
                <a:lnTo>
                  <a:pt x="6465" y="6860"/>
                </a:lnTo>
                <a:lnTo>
                  <a:pt x="6554" y="6922"/>
                </a:lnTo>
                <a:lnTo>
                  <a:pt x="6608" y="6997"/>
                </a:lnTo>
                <a:lnTo>
                  <a:pt x="6608" y="7082"/>
                </a:lnTo>
                <a:lnTo>
                  <a:pt x="6554" y="7170"/>
                </a:lnTo>
                <a:lnTo>
                  <a:pt x="6474" y="7246"/>
                </a:lnTo>
                <a:lnTo>
                  <a:pt x="6241" y="7370"/>
                </a:lnTo>
                <a:lnTo>
                  <a:pt x="6106" y="7419"/>
                </a:lnTo>
                <a:lnTo>
                  <a:pt x="5999" y="7486"/>
                </a:lnTo>
                <a:lnTo>
                  <a:pt x="5918" y="7566"/>
                </a:lnTo>
                <a:lnTo>
                  <a:pt x="5828" y="7756"/>
                </a:lnTo>
                <a:lnTo>
                  <a:pt x="5774" y="7952"/>
                </a:lnTo>
                <a:lnTo>
                  <a:pt x="5738" y="8143"/>
                </a:lnTo>
                <a:lnTo>
                  <a:pt x="5738" y="8218"/>
                </a:lnTo>
                <a:lnTo>
                  <a:pt x="5774" y="8294"/>
                </a:lnTo>
                <a:lnTo>
                  <a:pt x="5801" y="8369"/>
                </a:lnTo>
                <a:lnTo>
                  <a:pt x="5774" y="8436"/>
                </a:lnTo>
                <a:lnTo>
                  <a:pt x="5694" y="8565"/>
                </a:lnTo>
                <a:lnTo>
                  <a:pt x="5667" y="8631"/>
                </a:lnTo>
                <a:lnTo>
                  <a:pt x="5694" y="8693"/>
                </a:lnTo>
                <a:lnTo>
                  <a:pt x="5765" y="8751"/>
                </a:lnTo>
                <a:lnTo>
                  <a:pt x="5846" y="8795"/>
                </a:lnTo>
                <a:lnTo>
                  <a:pt x="5918" y="8849"/>
                </a:lnTo>
                <a:lnTo>
                  <a:pt x="6097" y="8964"/>
                </a:lnTo>
                <a:lnTo>
                  <a:pt x="6267" y="9088"/>
                </a:lnTo>
                <a:lnTo>
                  <a:pt x="6689" y="9350"/>
                </a:lnTo>
                <a:lnTo>
                  <a:pt x="7137" y="9608"/>
                </a:lnTo>
                <a:lnTo>
                  <a:pt x="7173" y="9639"/>
                </a:lnTo>
                <a:lnTo>
                  <a:pt x="7254" y="9679"/>
                </a:lnTo>
                <a:lnTo>
                  <a:pt x="7334" y="9723"/>
                </a:lnTo>
                <a:lnTo>
                  <a:pt x="7415" y="9763"/>
                </a:lnTo>
                <a:lnTo>
                  <a:pt x="7496" y="9777"/>
                </a:lnTo>
                <a:lnTo>
                  <a:pt x="7559" y="9759"/>
                </a:lnTo>
                <a:lnTo>
                  <a:pt x="7639" y="9723"/>
                </a:lnTo>
                <a:lnTo>
                  <a:pt x="7702" y="9679"/>
                </a:lnTo>
                <a:lnTo>
                  <a:pt x="7774" y="9639"/>
                </a:lnTo>
                <a:lnTo>
                  <a:pt x="7810" y="9612"/>
                </a:lnTo>
                <a:lnTo>
                  <a:pt x="7971" y="9501"/>
                </a:lnTo>
                <a:lnTo>
                  <a:pt x="8061" y="9399"/>
                </a:lnTo>
                <a:lnTo>
                  <a:pt x="8106" y="9279"/>
                </a:lnTo>
                <a:lnTo>
                  <a:pt x="8088" y="9151"/>
                </a:lnTo>
                <a:lnTo>
                  <a:pt x="8025" y="8951"/>
                </a:lnTo>
                <a:lnTo>
                  <a:pt x="7944" y="8755"/>
                </a:lnTo>
                <a:lnTo>
                  <a:pt x="7855" y="8560"/>
                </a:lnTo>
                <a:lnTo>
                  <a:pt x="7720" y="8245"/>
                </a:lnTo>
                <a:lnTo>
                  <a:pt x="7693" y="8183"/>
                </a:lnTo>
                <a:lnTo>
                  <a:pt x="7675" y="8116"/>
                </a:lnTo>
                <a:lnTo>
                  <a:pt x="7648" y="8045"/>
                </a:lnTo>
                <a:lnTo>
                  <a:pt x="7603" y="7983"/>
                </a:lnTo>
                <a:lnTo>
                  <a:pt x="7523" y="7930"/>
                </a:lnTo>
                <a:lnTo>
                  <a:pt x="7442" y="7899"/>
                </a:lnTo>
                <a:lnTo>
                  <a:pt x="7361" y="7881"/>
                </a:lnTo>
                <a:lnTo>
                  <a:pt x="7272" y="7867"/>
                </a:lnTo>
                <a:lnTo>
                  <a:pt x="7164" y="7845"/>
                </a:lnTo>
                <a:lnTo>
                  <a:pt x="6976" y="7801"/>
                </a:lnTo>
                <a:lnTo>
                  <a:pt x="6850" y="7734"/>
                </a:lnTo>
                <a:lnTo>
                  <a:pt x="6743" y="7659"/>
                </a:lnTo>
                <a:lnTo>
                  <a:pt x="6662" y="7557"/>
                </a:lnTo>
                <a:lnTo>
                  <a:pt x="6662" y="7459"/>
                </a:lnTo>
                <a:lnTo>
                  <a:pt x="6698" y="7370"/>
                </a:lnTo>
                <a:lnTo>
                  <a:pt x="6805" y="7277"/>
                </a:lnTo>
                <a:lnTo>
                  <a:pt x="6967" y="7193"/>
                </a:lnTo>
                <a:lnTo>
                  <a:pt x="7030" y="7166"/>
                </a:lnTo>
                <a:lnTo>
                  <a:pt x="7137" y="7135"/>
                </a:lnTo>
                <a:lnTo>
                  <a:pt x="7281" y="7099"/>
                </a:lnTo>
                <a:lnTo>
                  <a:pt x="7442" y="7082"/>
                </a:lnTo>
                <a:lnTo>
                  <a:pt x="7630" y="7073"/>
                </a:lnTo>
                <a:lnTo>
                  <a:pt x="7801" y="7086"/>
                </a:lnTo>
                <a:lnTo>
                  <a:pt x="7980" y="7135"/>
                </a:lnTo>
                <a:lnTo>
                  <a:pt x="8159" y="7219"/>
                </a:lnTo>
                <a:lnTo>
                  <a:pt x="8285" y="7317"/>
                </a:lnTo>
                <a:lnTo>
                  <a:pt x="8339" y="7401"/>
                </a:lnTo>
                <a:lnTo>
                  <a:pt x="8366" y="7499"/>
                </a:lnTo>
                <a:lnTo>
                  <a:pt x="8339" y="7597"/>
                </a:lnTo>
                <a:lnTo>
                  <a:pt x="8276" y="7650"/>
                </a:lnTo>
                <a:lnTo>
                  <a:pt x="8195" y="7694"/>
                </a:lnTo>
                <a:lnTo>
                  <a:pt x="8106" y="7743"/>
                </a:lnTo>
                <a:lnTo>
                  <a:pt x="8034" y="7796"/>
                </a:lnTo>
                <a:lnTo>
                  <a:pt x="8025" y="7814"/>
                </a:lnTo>
                <a:lnTo>
                  <a:pt x="8025" y="7867"/>
                </a:lnTo>
                <a:lnTo>
                  <a:pt x="8007" y="7885"/>
                </a:lnTo>
                <a:lnTo>
                  <a:pt x="7980" y="7899"/>
                </a:lnTo>
                <a:lnTo>
                  <a:pt x="7971" y="7912"/>
                </a:lnTo>
                <a:lnTo>
                  <a:pt x="7917" y="7938"/>
                </a:lnTo>
                <a:lnTo>
                  <a:pt x="7899" y="7952"/>
                </a:lnTo>
                <a:lnTo>
                  <a:pt x="7899" y="8063"/>
                </a:lnTo>
                <a:lnTo>
                  <a:pt x="7926" y="8160"/>
                </a:lnTo>
                <a:lnTo>
                  <a:pt x="7953" y="8254"/>
                </a:lnTo>
                <a:lnTo>
                  <a:pt x="8025" y="8489"/>
                </a:lnTo>
                <a:lnTo>
                  <a:pt x="8106" y="8729"/>
                </a:lnTo>
                <a:lnTo>
                  <a:pt x="8204" y="8951"/>
                </a:lnTo>
                <a:lnTo>
                  <a:pt x="8231" y="9040"/>
                </a:lnTo>
                <a:lnTo>
                  <a:pt x="8276" y="9115"/>
                </a:lnTo>
                <a:lnTo>
                  <a:pt x="8303" y="9191"/>
                </a:lnTo>
                <a:lnTo>
                  <a:pt x="8357" y="9248"/>
                </a:lnTo>
                <a:lnTo>
                  <a:pt x="8410" y="9288"/>
                </a:lnTo>
                <a:lnTo>
                  <a:pt x="8473" y="9293"/>
                </a:lnTo>
                <a:lnTo>
                  <a:pt x="8635" y="9275"/>
                </a:lnTo>
                <a:lnTo>
                  <a:pt x="8787" y="9235"/>
                </a:lnTo>
                <a:lnTo>
                  <a:pt x="8931" y="9204"/>
                </a:lnTo>
                <a:lnTo>
                  <a:pt x="9594" y="9026"/>
                </a:lnTo>
                <a:lnTo>
                  <a:pt x="10087" y="8880"/>
                </a:lnTo>
                <a:lnTo>
                  <a:pt x="10544" y="8738"/>
                </a:lnTo>
                <a:lnTo>
                  <a:pt x="10679" y="8285"/>
                </a:lnTo>
                <a:lnTo>
                  <a:pt x="11047" y="7210"/>
                </a:lnTo>
                <a:lnTo>
                  <a:pt x="11450" y="6136"/>
                </a:lnTo>
                <a:lnTo>
                  <a:pt x="11486" y="6034"/>
                </a:lnTo>
                <a:lnTo>
                  <a:pt x="11540" y="5901"/>
                </a:lnTo>
                <a:lnTo>
                  <a:pt x="11594" y="5759"/>
                </a:lnTo>
                <a:lnTo>
                  <a:pt x="11647" y="5608"/>
                </a:lnTo>
                <a:lnTo>
                  <a:pt x="11683" y="5457"/>
                </a:lnTo>
                <a:lnTo>
                  <a:pt x="11710" y="5306"/>
                </a:lnTo>
                <a:lnTo>
                  <a:pt x="11710" y="5168"/>
                </a:lnTo>
                <a:lnTo>
                  <a:pt x="11701" y="5053"/>
                </a:lnTo>
                <a:lnTo>
                  <a:pt x="11647" y="4959"/>
                </a:lnTo>
                <a:lnTo>
                  <a:pt x="11567" y="4866"/>
                </a:lnTo>
                <a:lnTo>
                  <a:pt x="11468" y="4782"/>
                </a:lnTo>
                <a:lnTo>
                  <a:pt x="11369" y="4706"/>
                </a:lnTo>
                <a:lnTo>
                  <a:pt x="11244" y="4640"/>
                </a:lnTo>
                <a:lnTo>
                  <a:pt x="11091" y="4586"/>
                </a:lnTo>
                <a:lnTo>
                  <a:pt x="10903" y="4546"/>
                </a:lnTo>
                <a:lnTo>
                  <a:pt x="10625" y="4506"/>
                </a:lnTo>
                <a:lnTo>
                  <a:pt x="10347" y="4458"/>
                </a:lnTo>
                <a:lnTo>
                  <a:pt x="10267" y="4444"/>
                </a:lnTo>
                <a:lnTo>
                  <a:pt x="10123" y="4431"/>
                </a:lnTo>
                <a:lnTo>
                  <a:pt x="9917" y="4404"/>
                </a:lnTo>
                <a:lnTo>
                  <a:pt x="9666" y="4378"/>
                </a:lnTo>
                <a:lnTo>
                  <a:pt x="9370" y="4351"/>
                </a:lnTo>
                <a:lnTo>
                  <a:pt x="9038" y="4320"/>
                </a:lnTo>
                <a:lnTo>
                  <a:pt x="8697" y="4284"/>
                </a:lnTo>
                <a:lnTo>
                  <a:pt x="8339" y="4253"/>
                </a:lnTo>
                <a:lnTo>
                  <a:pt x="7648" y="4187"/>
                </a:lnTo>
                <a:lnTo>
                  <a:pt x="7326" y="4156"/>
                </a:lnTo>
                <a:lnTo>
                  <a:pt x="7030" y="4129"/>
                </a:lnTo>
                <a:lnTo>
                  <a:pt x="6779" y="4102"/>
                </a:lnTo>
                <a:lnTo>
                  <a:pt x="6572" y="4085"/>
                </a:lnTo>
                <a:lnTo>
                  <a:pt x="6420" y="4071"/>
                </a:lnTo>
                <a:lnTo>
                  <a:pt x="6348" y="4062"/>
                </a:lnTo>
                <a:lnTo>
                  <a:pt x="6079" y="4031"/>
                </a:lnTo>
                <a:lnTo>
                  <a:pt x="5828" y="3978"/>
                </a:lnTo>
                <a:lnTo>
                  <a:pt x="5568" y="3934"/>
                </a:lnTo>
                <a:lnTo>
                  <a:pt x="5236" y="3858"/>
                </a:lnTo>
                <a:lnTo>
                  <a:pt x="4905" y="3756"/>
                </a:lnTo>
                <a:lnTo>
                  <a:pt x="4600" y="3636"/>
                </a:lnTo>
                <a:lnTo>
                  <a:pt x="4331" y="3512"/>
                </a:lnTo>
                <a:lnTo>
                  <a:pt x="4062" y="3374"/>
                </a:lnTo>
                <a:lnTo>
                  <a:pt x="3766" y="3246"/>
                </a:lnTo>
                <a:lnTo>
                  <a:pt x="3461" y="3121"/>
                </a:lnTo>
                <a:lnTo>
                  <a:pt x="3129" y="3015"/>
                </a:lnTo>
                <a:lnTo>
                  <a:pt x="2789" y="2913"/>
                </a:lnTo>
                <a:lnTo>
                  <a:pt x="2457" y="2793"/>
                </a:lnTo>
                <a:lnTo>
                  <a:pt x="2475" y="2779"/>
                </a:lnTo>
                <a:lnTo>
                  <a:pt x="2537" y="2753"/>
                </a:lnTo>
                <a:lnTo>
                  <a:pt x="2654" y="2722"/>
                </a:lnTo>
                <a:lnTo>
                  <a:pt x="2806" y="2682"/>
                </a:lnTo>
                <a:lnTo>
                  <a:pt x="2977" y="2642"/>
                </a:lnTo>
                <a:lnTo>
                  <a:pt x="3371" y="2575"/>
                </a:lnTo>
                <a:lnTo>
                  <a:pt x="3578" y="2557"/>
                </a:lnTo>
                <a:lnTo>
                  <a:pt x="3784" y="2553"/>
                </a:lnTo>
                <a:lnTo>
                  <a:pt x="4035" y="2557"/>
                </a:lnTo>
                <a:lnTo>
                  <a:pt x="4322" y="2571"/>
                </a:lnTo>
                <a:lnTo>
                  <a:pt x="4627" y="2588"/>
                </a:lnTo>
                <a:lnTo>
                  <a:pt x="4940" y="2611"/>
                </a:lnTo>
                <a:lnTo>
                  <a:pt x="5263" y="2637"/>
                </a:lnTo>
                <a:lnTo>
                  <a:pt x="5541" y="2664"/>
                </a:lnTo>
                <a:lnTo>
                  <a:pt x="5792" y="2686"/>
                </a:lnTo>
                <a:lnTo>
                  <a:pt x="5990" y="2713"/>
                </a:lnTo>
                <a:lnTo>
                  <a:pt x="6267" y="2766"/>
                </a:lnTo>
                <a:lnTo>
                  <a:pt x="6581" y="2837"/>
                </a:lnTo>
                <a:lnTo>
                  <a:pt x="6922" y="2926"/>
                </a:lnTo>
                <a:lnTo>
                  <a:pt x="7281" y="3028"/>
                </a:lnTo>
                <a:lnTo>
                  <a:pt x="7648" y="3148"/>
                </a:lnTo>
                <a:lnTo>
                  <a:pt x="8052" y="3277"/>
                </a:lnTo>
                <a:lnTo>
                  <a:pt x="8841" y="3552"/>
                </a:lnTo>
                <a:lnTo>
                  <a:pt x="9612" y="3840"/>
                </a:lnTo>
                <a:lnTo>
                  <a:pt x="9980" y="3983"/>
                </a:lnTo>
                <a:lnTo>
                  <a:pt x="10338" y="4120"/>
                </a:lnTo>
                <a:lnTo>
                  <a:pt x="10670" y="4253"/>
                </a:lnTo>
                <a:lnTo>
                  <a:pt x="10957" y="4369"/>
                </a:lnTo>
                <a:lnTo>
                  <a:pt x="11235" y="4480"/>
                </a:lnTo>
                <a:lnTo>
                  <a:pt x="11459" y="4573"/>
                </a:lnTo>
                <a:lnTo>
                  <a:pt x="11647" y="4653"/>
                </a:lnTo>
                <a:lnTo>
                  <a:pt x="11773" y="4711"/>
                </a:lnTo>
                <a:lnTo>
                  <a:pt x="11656" y="4569"/>
                </a:lnTo>
                <a:lnTo>
                  <a:pt x="11513" y="4444"/>
                </a:lnTo>
                <a:lnTo>
                  <a:pt x="11369" y="4311"/>
                </a:lnTo>
                <a:lnTo>
                  <a:pt x="11181" y="4187"/>
                </a:lnTo>
                <a:lnTo>
                  <a:pt x="10948" y="4076"/>
                </a:lnTo>
                <a:lnTo>
                  <a:pt x="10652" y="3969"/>
                </a:lnTo>
                <a:lnTo>
                  <a:pt x="10338" y="3867"/>
                </a:lnTo>
                <a:lnTo>
                  <a:pt x="10006" y="3761"/>
                </a:lnTo>
                <a:lnTo>
                  <a:pt x="9702" y="3663"/>
                </a:lnTo>
                <a:lnTo>
                  <a:pt x="9415" y="3565"/>
                </a:lnTo>
                <a:lnTo>
                  <a:pt x="9182" y="3468"/>
                </a:lnTo>
                <a:lnTo>
                  <a:pt x="8841" y="3290"/>
                </a:lnTo>
                <a:lnTo>
                  <a:pt x="8536" y="3135"/>
                </a:lnTo>
                <a:lnTo>
                  <a:pt x="8285" y="2988"/>
                </a:lnTo>
                <a:lnTo>
                  <a:pt x="8079" y="2864"/>
                </a:lnTo>
                <a:lnTo>
                  <a:pt x="7890" y="2748"/>
                </a:lnTo>
                <a:lnTo>
                  <a:pt x="7729" y="2637"/>
                </a:lnTo>
                <a:lnTo>
                  <a:pt x="7603" y="2531"/>
                </a:lnTo>
                <a:lnTo>
                  <a:pt x="7469" y="2433"/>
                </a:lnTo>
                <a:lnTo>
                  <a:pt x="7227" y="2238"/>
                </a:lnTo>
                <a:lnTo>
                  <a:pt x="6967" y="2029"/>
                </a:lnTo>
                <a:lnTo>
                  <a:pt x="6805" y="1918"/>
                </a:lnTo>
                <a:lnTo>
                  <a:pt x="6626" y="1794"/>
                </a:lnTo>
                <a:lnTo>
                  <a:pt x="6384" y="1661"/>
                </a:lnTo>
                <a:lnTo>
                  <a:pt x="6133" y="1550"/>
                </a:lnTo>
                <a:lnTo>
                  <a:pt x="5882" y="1465"/>
                </a:lnTo>
                <a:lnTo>
                  <a:pt x="5631" y="1394"/>
                </a:lnTo>
                <a:lnTo>
                  <a:pt x="5380" y="1328"/>
                </a:lnTo>
                <a:lnTo>
                  <a:pt x="5362" y="1314"/>
                </a:lnTo>
                <a:lnTo>
                  <a:pt x="5407" y="1288"/>
                </a:lnTo>
                <a:lnTo>
                  <a:pt x="5523" y="1270"/>
                </a:lnTo>
                <a:lnTo>
                  <a:pt x="5667" y="1243"/>
                </a:lnTo>
                <a:lnTo>
                  <a:pt x="5855" y="1217"/>
                </a:lnTo>
                <a:lnTo>
                  <a:pt x="6052" y="1190"/>
                </a:lnTo>
                <a:lnTo>
                  <a:pt x="6420" y="1137"/>
                </a:lnTo>
                <a:lnTo>
                  <a:pt x="6581" y="1119"/>
                </a:lnTo>
                <a:lnTo>
                  <a:pt x="6698" y="1106"/>
                </a:lnTo>
                <a:lnTo>
                  <a:pt x="7191" y="1070"/>
                </a:lnTo>
                <a:lnTo>
                  <a:pt x="7666" y="1079"/>
                </a:lnTo>
                <a:lnTo>
                  <a:pt x="8133" y="1132"/>
                </a:lnTo>
                <a:lnTo>
                  <a:pt x="8590" y="1230"/>
                </a:lnTo>
                <a:lnTo>
                  <a:pt x="9029" y="1359"/>
                </a:lnTo>
                <a:lnTo>
                  <a:pt x="9451" y="1523"/>
                </a:lnTo>
                <a:lnTo>
                  <a:pt x="9845" y="1718"/>
                </a:lnTo>
                <a:lnTo>
                  <a:pt x="10204" y="1949"/>
                </a:lnTo>
                <a:lnTo>
                  <a:pt x="10509" y="2189"/>
                </a:lnTo>
                <a:lnTo>
                  <a:pt x="10787" y="2451"/>
                </a:lnTo>
                <a:lnTo>
                  <a:pt x="11038" y="2748"/>
                </a:lnTo>
                <a:lnTo>
                  <a:pt x="11244" y="3055"/>
                </a:lnTo>
                <a:lnTo>
                  <a:pt x="11432" y="3370"/>
                </a:lnTo>
                <a:lnTo>
                  <a:pt x="11576" y="3703"/>
                </a:lnTo>
                <a:lnTo>
                  <a:pt x="11710" y="4058"/>
                </a:lnTo>
                <a:lnTo>
                  <a:pt x="11791" y="4418"/>
                </a:lnTo>
                <a:lnTo>
                  <a:pt x="11827" y="4515"/>
                </a:lnTo>
                <a:lnTo>
                  <a:pt x="11907" y="4640"/>
                </a:lnTo>
                <a:lnTo>
                  <a:pt x="11925" y="4542"/>
                </a:lnTo>
                <a:lnTo>
                  <a:pt x="11952" y="4422"/>
                </a:lnTo>
                <a:lnTo>
                  <a:pt x="11979" y="4298"/>
                </a:lnTo>
                <a:lnTo>
                  <a:pt x="12024" y="4036"/>
                </a:lnTo>
                <a:lnTo>
                  <a:pt x="12042" y="3920"/>
                </a:lnTo>
                <a:lnTo>
                  <a:pt x="12051" y="3823"/>
                </a:lnTo>
                <a:lnTo>
                  <a:pt x="12069" y="3743"/>
                </a:lnTo>
                <a:lnTo>
                  <a:pt x="12069" y="3636"/>
                </a:lnTo>
                <a:lnTo>
                  <a:pt x="12096" y="3547"/>
                </a:lnTo>
                <a:lnTo>
                  <a:pt x="12149" y="3428"/>
                </a:lnTo>
                <a:lnTo>
                  <a:pt x="12203" y="3286"/>
                </a:lnTo>
                <a:lnTo>
                  <a:pt x="12275" y="3121"/>
                </a:lnTo>
                <a:lnTo>
                  <a:pt x="12356" y="2939"/>
                </a:lnTo>
                <a:lnTo>
                  <a:pt x="12463" y="2739"/>
                </a:lnTo>
                <a:lnTo>
                  <a:pt x="12553" y="2544"/>
                </a:lnTo>
                <a:lnTo>
                  <a:pt x="12661" y="2335"/>
                </a:lnTo>
                <a:lnTo>
                  <a:pt x="12777" y="2131"/>
                </a:lnTo>
                <a:lnTo>
                  <a:pt x="12885" y="1927"/>
                </a:lnTo>
                <a:lnTo>
                  <a:pt x="13001" y="1740"/>
                </a:lnTo>
                <a:lnTo>
                  <a:pt x="13109" y="1554"/>
                </a:lnTo>
                <a:lnTo>
                  <a:pt x="13216" y="1394"/>
                </a:lnTo>
                <a:lnTo>
                  <a:pt x="13306" y="1248"/>
                </a:lnTo>
                <a:lnTo>
                  <a:pt x="13405" y="1132"/>
                </a:lnTo>
                <a:lnTo>
                  <a:pt x="13467" y="1043"/>
                </a:lnTo>
                <a:lnTo>
                  <a:pt x="13530" y="986"/>
                </a:lnTo>
                <a:lnTo>
                  <a:pt x="13781" y="830"/>
                </a:lnTo>
                <a:lnTo>
                  <a:pt x="14032" y="706"/>
                </a:lnTo>
                <a:lnTo>
                  <a:pt x="14301" y="586"/>
                </a:lnTo>
                <a:lnTo>
                  <a:pt x="14561" y="484"/>
                </a:lnTo>
                <a:lnTo>
                  <a:pt x="14911" y="360"/>
                </a:lnTo>
                <a:lnTo>
                  <a:pt x="15279" y="253"/>
                </a:lnTo>
                <a:lnTo>
                  <a:pt x="15664" y="169"/>
                </a:lnTo>
                <a:lnTo>
                  <a:pt x="15772" y="147"/>
                </a:lnTo>
                <a:lnTo>
                  <a:pt x="15915" y="124"/>
                </a:lnTo>
                <a:lnTo>
                  <a:pt x="16283" y="58"/>
                </a:lnTo>
                <a:lnTo>
                  <a:pt x="16453" y="22"/>
                </a:lnTo>
                <a:lnTo>
                  <a:pt x="16597" y="4"/>
                </a:lnTo>
                <a:lnTo>
                  <a:pt x="16695" y="0"/>
                </a:lnTo>
                <a:close/>
              </a:path>
            </a:pathLst>
          </a:custGeom>
          <a:solidFill>
            <a:srgbClr val="FFFFFF">
              <a:alpha val="8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Texto del título"/>
          <p:cNvSpPr txBox="1">
            <a:spLocks noGrp="1"/>
          </p:cNvSpPr>
          <p:nvPr>
            <p:ph type="title"/>
          </p:nvPr>
        </p:nvSpPr>
        <p:spPr>
          <a:xfrm>
            <a:off x="4986528" y="1417319"/>
            <a:ext cx="6827520" cy="2304290"/>
          </a:xfrm>
          <a:prstGeom prst="rect">
            <a:avLst/>
          </a:prstGeom>
        </p:spPr>
        <p:txBody>
          <a:bodyPr/>
          <a:lstStyle>
            <a:lvl1pPr>
              <a:defRPr sz="4000" cap="all"/>
            </a:lvl1pPr>
          </a:lstStyle>
          <a:p>
            <a:r>
              <a:t>Texto del título</a:t>
            </a:r>
          </a:p>
        </p:txBody>
      </p:sp>
      <p:sp>
        <p:nvSpPr>
          <p:cNvPr id="17" name="Freeform 7"/>
          <p:cNvSpPr/>
          <p:nvPr/>
        </p:nvSpPr>
        <p:spPr>
          <a:xfrm>
            <a:off x="1117600" y="1762090"/>
            <a:ext cx="3362369" cy="5095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12" y="9137"/>
                </a:moveTo>
                <a:lnTo>
                  <a:pt x="4322" y="9648"/>
                </a:lnTo>
                <a:lnTo>
                  <a:pt x="4510" y="9799"/>
                </a:lnTo>
                <a:lnTo>
                  <a:pt x="4689" y="9954"/>
                </a:lnTo>
                <a:lnTo>
                  <a:pt x="4824" y="10074"/>
                </a:lnTo>
                <a:lnTo>
                  <a:pt x="4905" y="10132"/>
                </a:lnTo>
                <a:lnTo>
                  <a:pt x="5012" y="10176"/>
                </a:lnTo>
                <a:lnTo>
                  <a:pt x="5434" y="10314"/>
                </a:lnTo>
                <a:lnTo>
                  <a:pt x="5541" y="10354"/>
                </a:lnTo>
                <a:lnTo>
                  <a:pt x="5712" y="10407"/>
                </a:lnTo>
                <a:lnTo>
                  <a:pt x="5891" y="10478"/>
                </a:lnTo>
                <a:lnTo>
                  <a:pt x="6321" y="10620"/>
                </a:lnTo>
                <a:lnTo>
                  <a:pt x="6528" y="10687"/>
                </a:lnTo>
                <a:lnTo>
                  <a:pt x="6716" y="10745"/>
                </a:lnTo>
                <a:lnTo>
                  <a:pt x="6859" y="10784"/>
                </a:lnTo>
                <a:lnTo>
                  <a:pt x="6832" y="10620"/>
                </a:lnTo>
                <a:lnTo>
                  <a:pt x="6770" y="10451"/>
                </a:lnTo>
                <a:lnTo>
                  <a:pt x="6671" y="10327"/>
                </a:lnTo>
                <a:lnTo>
                  <a:pt x="6545" y="10203"/>
                </a:lnTo>
                <a:lnTo>
                  <a:pt x="6160" y="9936"/>
                </a:lnTo>
                <a:lnTo>
                  <a:pt x="5765" y="9679"/>
                </a:lnTo>
                <a:lnTo>
                  <a:pt x="5353" y="9426"/>
                </a:lnTo>
                <a:lnTo>
                  <a:pt x="5290" y="9377"/>
                </a:lnTo>
                <a:lnTo>
                  <a:pt x="5218" y="9346"/>
                </a:lnTo>
                <a:lnTo>
                  <a:pt x="5138" y="9328"/>
                </a:lnTo>
                <a:lnTo>
                  <a:pt x="5021" y="9319"/>
                </a:lnTo>
                <a:lnTo>
                  <a:pt x="4815" y="9302"/>
                </a:lnTo>
                <a:lnTo>
                  <a:pt x="4591" y="9262"/>
                </a:lnTo>
                <a:lnTo>
                  <a:pt x="4376" y="9226"/>
                </a:lnTo>
                <a:lnTo>
                  <a:pt x="3712" y="9137"/>
                </a:lnTo>
                <a:close/>
                <a:moveTo>
                  <a:pt x="10509" y="8866"/>
                </a:moveTo>
                <a:lnTo>
                  <a:pt x="9424" y="9164"/>
                </a:lnTo>
                <a:lnTo>
                  <a:pt x="9065" y="9262"/>
                </a:lnTo>
                <a:lnTo>
                  <a:pt x="8724" y="9359"/>
                </a:lnTo>
                <a:lnTo>
                  <a:pt x="8581" y="9390"/>
                </a:lnTo>
                <a:lnTo>
                  <a:pt x="8428" y="9430"/>
                </a:lnTo>
                <a:lnTo>
                  <a:pt x="8303" y="9470"/>
                </a:lnTo>
                <a:lnTo>
                  <a:pt x="8195" y="9524"/>
                </a:lnTo>
                <a:lnTo>
                  <a:pt x="8034" y="9626"/>
                </a:lnTo>
                <a:lnTo>
                  <a:pt x="7864" y="9732"/>
                </a:lnTo>
                <a:lnTo>
                  <a:pt x="7675" y="9861"/>
                </a:lnTo>
                <a:lnTo>
                  <a:pt x="7496" y="9999"/>
                </a:lnTo>
                <a:lnTo>
                  <a:pt x="7352" y="10136"/>
                </a:lnTo>
                <a:lnTo>
                  <a:pt x="7254" y="10243"/>
                </a:lnTo>
                <a:lnTo>
                  <a:pt x="7191" y="10349"/>
                </a:lnTo>
                <a:lnTo>
                  <a:pt x="7173" y="10372"/>
                </a:lnTo>
                <a:lnTo>
                  <a:pt x="7173" y="10438"/>
                </a:lnTo>
                <a:lnTo>
                  <a:pt x="7164" y="10531"/>
                </a:lnTo>
                <a:lnTo>
                  <a:pt x="7137" y="10629"/>
                </a:lnTo>
                <a:lnTo>
                  <a:pt x="7110" y="10851"/>
                </a:lnTo>
                <a:lnTo>
                  <a:pt x="7101" y="10944"/>
                </a:lnTo>
                <a:lnTo>
                  <a:pt x="7083" y="11015"/>
                </a:lnTo>
                <a:lnTo>
                  <a:pt x="6994" y="11513"/>
                </a:lnTo>
                <a:lnTo>
                  <a:pt x="6895" y="12005"/>
                </a:lnTo>
                <a:lnTo>
                  <a:pt x="6886" y="12143"/>
                </a:lnTo>
                <a:lnTo>
                  <a:pt x="6859" y="12378"/>
                </a:lnTo>
                <a:lnTo>
                  <a:pt x="6823" y="12627"/>
                </a:lnTo>
                <a:lnTo>
                  <a:pt x="6823" y="12867"/>
                </a:lnTo>
                <a:lnTo>
                  <a:pt x="6850" y="13102"/>
                </a:lnTo>
                <a:lnTo>
                  <a:pt x="7146" y="13155"/>
                </a:lnTo>
                <a:lnTo>
                  <a:pt x="7451" y="13235"/>
                </a:lnTo>
                <a:lnTo>
                  <a:pt x="7729" y="13337"/>
                </a:lnTo>
                <a:lnTo>
                  <a:pt x="8007" y="13462"/>
                </a:lnTo>
                <a:lnTo>
                  <a:pt x="8249" y="13626"/>
                </a:lnTo>
                <a:lnTo>
                  <a:pt x="8455" y="13786"/>
                </a:lnTo>
                <a:lnTo>
                  <a:pt x="8679" y="13955"/>
                </a:lnTo>
                <a:lnTo>
                  <a:pt x="8886" y="14123"/>
                </a:lnTo>
                <a:lnTo>
                  <a:pt x="9056" y="14314"/>
                </a:lnTo>
                <a:lnTo>
                  <a:pt x="9226" y="14581"/>
                </a:lnTo>
                <a:lnTo>
                  <a:pt x="9343" y="14869"/>
                </a:lnTo>
                <a:lnTo>
                  <a:pt x="9415" y="15171"/>
                </a:lnTo>
                <a:lnTo>
                  <a:pt x="9415" y="15193"/>
                </a:lnTo>
                <a:lnTo>
                  <a:pt x="9424" y="15211"/>
                </a:lnTo>
                <a:lnTo>
                  <a:pt x="9451" y="14869"/>
                </a:lnTo>
                <a:lnTo>
                  <a:pt x="9486" y="14549"/>
                </a:lnTo>
                <a:lnTo>
                  <a:pt x="9531" y="14261"/>
                </a:lnTo>
                <a:lnTo>
                  <a:pt x="9567" y="14008"/>
                </a:lnTo>
                <a:lnTo>
                  <a:pt x="9594" y="13830"/>
                </a:lnTo>
                <a:lnTo>
                  <a:pt x="9639" y="13639"/>
                </a:lnTo>
                <a:lnTo>
                  <a:pt x="9666" y="13435"/>
                </a:lnTo>
                <a:lnTo>
                  <a:pt x="9702" y="13209"/>
                </a:lnTo>
                <a:lnTo>
                  <a:pt x="9737" y="12960"/>
                </a:lnTo>
                <a:lnTo>
                  <a:pt x="9782" y="12676"/>
                </a:lnTo>
                <a:lnTo>
                  <a:pt x="9836" y="12369"/>
                </a:lnTo>
                <a:lnTo>
                  <a:pt x="9890" y="12023"/>
                </a:lnTo>
                <a:lnTo>
                  <a:pt x="9962" y="11513"/>
                </a:lnTo>
                <a:lnTo>
                  <a:pt x="10033" y="11006"/>
                </a:lnTo>
                <a:lnTo>
                  <a:pt x="10096" y="10496"/>
                </a:lnTo>
                <a:lnTo>
                  <a:pt x="10204" y="9985"/>
                </a:lnTo>
                <a:lnTo>
                  <a:pt x="10509" y="8866"/>
                </a:lnTo>
                <a:close/>
                <a:moveTo>
                  <a:pt x="5568" y="8835"/>
                </a:moveTo>
                <a:lnTo>
                  <a:pt x="5550" y="8840"/>
                </a:lnTo>
                <a:lnTo>
                  <a:pt x="5523" y="8933"/>
                </a:lnTo>
                <a:lnTo>
                  <a:pt x="5496" y="9031"/>
                </a:lnTo>
                <a:lnTo>
                  <a:pt x="5469" y="9097"/>
                </a:lnTo>
                <a:lnTo>
                  <a:pt x="5434" y="9164"/>
                </a:lnTo>
                <a:lnTo>
                  <a:pt x="5416" y="9226"/>
                </a:lnTo>
                <a:lnTo>
                  <a:pt x="5461" y="9288"/>
                </a:lnTo>
                <a:lnTo>
                  <a:pt x="5541" y="9346"/>
                </a:lnTo>
                <a:lnTo>
                  <a:pt x="5613" y="9399"/>
                </a:lnTo>
                <a:lnTo>
                  <a:pt x="5909" y="9621"/>
                </a:lnTo>
                <a:lnTo>
                  <a:pt x="6196" y="9817"/>
                </a:lnTo>
                <a:lnTo>
                  <a:pt x="6519" y="10012"/>
                </a:lnTo>
                <a:lnTo>
                  <a:pt x="6608" y="10079"/>
                </a:lnTo>
                <a:lnTo>
                  <a:pt x="6743" y="10172"/>
                </a:lnTo>
                <a:lnTo>
                  <a:pt x="6823" y="10212"/>
                </a:lnTo>
                <a:lnTo>
                  <a:pt x="6886" y="10229"/>
                </a:lnTo>
                <a:lnTo>
                  <a:pt x="6949" y="10229"/>
                </a:lnTo>
                <a:lnTo>
                  <a:pt x="7003" y="10203"/>
                </a:lnTo>
                <a:lnTo>
                  <a:pt x="7057" y="10145"/>
                </a:lnTo>
                <a:lnTo>
                  <a:pt x="7137" y="10079"/>
                </a:lnTo>
                <a:lnTo>
                  <a:pt x="7218" y="10021"/>
                </a:lnTo>
                <a:lnTo>
                  <a:pt x="7272" y="9954"/>
                </a:lnTo>
                <a:lnTo>
                  <a:pt x="7281" y="9896"/>
                </a:lnTo>
                <a:lnTo>
                  <a:pt x="7227" y="9830"/>
                </a:lnTo>
                <a:lnTo>
                  <a:pt x="7137" y="9772"/>
                </a:lnTo>
                <a:lnTo>
                  <a:pt x="7048" y="9719"/>
                </a:lnTo>
                <a:lnTo>
                  <a:pt x="6877" y="9612"/>
                </a:lnTo>
                <a:lnTo>
                  <a:pt x="6716" y="9510"/>
                </a:lnTo>
                <a:lnTo>
                  <a:pt x="6393" y="9328"/>
                </a:lnTo>
                <a:lnTo>
                  <a:pt x="6097" y="9142"/>
                </a:lnTo>
                <a:lnTo>
                  <a:pt x="5747" y="8933"/>
                </a:lnTo>
                <a:lnTo>
                  <a:pt x="5738" y="8920"/>
                </a:lnTo>
                <a:lnTo>
                  <a:pt x="5667" y="8889"/>
                </a:lnTo>
                <a:lnTo>
                  <a:pt x="5640" y="8866"/>
                </a:lnTo>
                <a:lnTo>
                  <a:pt x="5613" y="8853"/>
                </a:lnTo>
                <a:lnTo>
                  <a:pt x="5595" y="8849"/>
                </a:lnTo>
                <a:lnTo>
                  <a:pt x="5568" y="8835"/>
                </a:lnTo>
                <a:close/>
                <a:moveTo>
                  <a:pt x="5272" y="8755"/>
                </a:moveTo>
                <a:lnTo>
                  <a:pt x="5156" y="8764"/>
                </a:lnTo>
                <a:lnTo>
                  <a:pt x="5102" y="8764"/>
                </a:lnTo>
                <a:lnTo>
                  <a:pt x="5012" y="8769"/>
                </a:lnTo>
                <a:lnTo>
                  <a:pt x="4887" y="8769"/>
                </a:lnTo>
                <a:lnTo>
                  <a:pt x="4797" y="8778"/>
                </a:lnTo>
                <a:lnTo>
                  <a:pt x="4716" y="8778"/>
                </a:lnTo>
                <a:lnTo>
                  <a:pt x="4680" y="8769"/>
                </a:lnTo>
                <a:lnTo>
                  <a:pt x="4815" y="8875"/>
                </a:lnTo>
                <a:lnTo>
                  <a:pt x="5129" y="9084"/>
                </a:lnTo>
                <a:lnTo>
                  <a:pt x="5183" y="9111"/>
                </a:lnTo>
                <a:lnTo>
                  <a:pt x="5218" y="9102"/>
                </a:lnTo>
                <a:lnTo>
                  <a:pt x="5263" y="9071"/>
                </a:lnTo>
                <a:lnTo>
                  <a:pt x="5290" y="9031"/>
                </a:lnTo>
                <a:lnTo>
                  <a:pt x="5299" y="8986"/>
                </a:lnTo>
                <a:lnTo>
                  <a:pt x="5353" y="8866"/>
                </a:lnTo>
                <a:lnTo>
                  <a:pt x="5362" y="8826"/>
                </a:lnTo>
                <a:lnTo>
                  <a:pt x="5362" y="8791"/>
                </a:lnTo>
                <a:lnTo>
                  <a:pt x="5344" y="8769"/>
                </a:lnTo>
                <a:lnTo>
                  <a:pt x="5272" y="8755"/>
                </a:lnTo>
                <a:close/>
                <a:moveTo>
                  <a:pt x="16695" y="0"/>
                </a:moveTo>
                <a:lnTo>
                  <a:pt x="16731" y="22"/>
                </a:lnTo>
                <a:lnTo>
                  <a:pt x="16758" y="84"/>
                </a:lnTo>
                <a:lnTo>
                  <a:pt x="16776" y="173"/>
                </a:lnTo>
                <a:lnTo>
                  <a:pt x="16785" y="293"/>
                </a:lnTo>
                <a:lnTo>
                  <a:pt x="16803" y="431"/>
                </a:lnTo>
                <a:lnTo>
                  <a:pt x="16803" y="573"/>
                </a:lnTo>
                <a:lnTo>
                  <a:pt x="16776" y="861"/>
                </a:lnTo>
                <a:lnTo>
                  <a:pt x="16758" y="986"/>
                </a:lnTo>
                <a:lnTo>
                  <a:pt x="16731" y="1097"/>
                </a:lnTo>
                <a:lnTo>
                  <a:pt x="16704" y="1177"/>
                </a:lnTo>
                <a:lnTo>
                  <a:pt x="16588" y="1381"/>
                </a:lnTo>
                <a:lnTo>
                  <a:pt x="16417" y="1567"/>
                </a:lnTo>
                <a:lnTo>
                  <a:pt x="16193" y="1745"/>
                </a:lnTo>
                <a:lnTo>
                  <a:pt x="15951" y="1918"/>
                </a:lnTo>
                <a:lnTo>
                  <a:pt x="15422" y="2242"/>
                </a:lnTo>
                <a:lnTo>
                  <a:pt x="14947" y="2531"/>
                </a:lnTo>
                <a:lnTo>
                  <a:pt x="13943" y="3095"/>
                </a:lnTo>
                <a:lnTo>
                  <a:pt x="13485" y="3388"/>
                </a:lnTo>
                <a:lnTo>
                  <a:pt x="13378" y="3459"/>
                </a:lnTo>
                <a:lnTo>
                  <a:pt x="13252" y="3561"/>
                </a:lnTo>
                <a:lnTo>
                  <a:pt x="13100" y="3663"/>
                </a:lnTo>
                <a:lnTo>
                  <a:pt x="12956" y="3783"/>
                </a:lnTo>
                <a:lnTo>
                  <a:pt x="12634" y="4018"/>
                </a:lnTo>
                <a:lnTo>
                  <a:pt x="12490" y="4116"/>
                </a:lnTo>
                <a:lnTo>
                  <a:pt x="12374" y="4196"/>
                </a:lnTo>
                <a:lnTo>
                  <a:pt x="12266" y="4253"/>
                </a:lnTo>
                <a:lnTo>
                  <a:pt x="12230" y="4795"/>
                </a:lnTo>
                <a:lnTo>
                  <a:pt x="12356" y="4697"/>
                </a:lnTo>
                <a:lnTo>
                  <a:pt x="12481" y="4604"/>
                </a:lnTo>
                <a:lnTo>
                  <a:pt x="12580" y="4529"/>
                </a:lnTo>
                <a:lnTo>
                  <a:pt x="12876" y="4240"/>
                </a:lnTo>
                <a:lnTo>
                  <a:pt x="13100" y="4049"/>
                </a:lnTo>
                <a:lnTo>
                  <a:pt x="13324" y="3867"/>
                </a:lnTo>
                <a:lnTo>
                  <a:pt x="13557" y="3672"/>
                </a:lnTo>
                <a:lnTo>
                  <a:pt x="13808" y="3481"/>
                </a:lnTo>
                <a:lnTo>
                  <a:pt x="14077" y="3299"/>
                </a:lnTo>
                <a:lnTo>
                  <a:pt x="14364" y="3135"/>
                </a:lnTo>
                <a:lnTo>
                  <a:pt x="14687" y="2988"/>
                </a:lnTo>
                <a:lnTo>
                  <a:pt x="15028" y="2873"/>
                </a:lnTo>
                <a:lnTo>
                  <a:pt x="15386" y="2788"/>
                </a:lnTo>
                <a:lnTo>
                  <a:pt x="15754" y="2726"/>
                </a:lnTo>
                <a:lnTo>
                  <a:pt x="16113" y="2695"/>
                </a:lnTo>
                <a:lnTo>
                  <a:pt x="16480" y="2686"/>
                </a:lnTo>
                <a:lnTo>
                  <a:pt x="16946" y="2726"/>
                </a:lnTo>
                <a:lnTo>
                  <a:pt x="17395" y="2806"/>
                </a:lnTo>
                <a:lnTo>
                  <a:pt x="17511" y="2824"/>
                </a:lnTo>
                <a:lnTo>
                  <a:pt x="17655" y="2850"/>
                </a:lnTo>
                <a:lnTo>
                  <a:pt x="17834" y="2886"/>
                </a:lnTo>
                <a:lnTo>
                  <a:pt x="17987" y="2913"/>
                </a:lnTo>
                <a:lnTo>
                  <a:pt x="18121" y="2939"/>
                </a:lnTo>
                <a:lnTo>
                  <a:pt x="18229" y="2948"/>
                </a:lnTo>
                <a:lnTo>
                  <a:pt x="18265" y="2961"/>
                </a:lnTo>
                <a:lnTo>
                  <a:pt x="18238" y="2970"/>
                </a:lnTo>
                <a:lnTo>
                  <a:pt x="18175" y="2984"/>
                </a:lnTo>
                <a:lnTo>
                  <a:pt x="18085" y="3001"/>
                </a:lnTo>
                <a:lnTo>
                  <a:pt x="17843" y="3055"/>
                </a:lnTo>
                <a:lnTo>
                  <a:pt x="17735" y="3081"/>
                </a:lnTo>
                <a:lnTo>
                  <a:pt x="17646" y="3099"/>
                </a:lnTo>
                <a:lnTo>
                  <a:pt x="17484" y="3152"/>
                </a:lnTo>
                <a:lnTo>
                  <a:pt x="17314" y="3206"/>
                </a:lnTo>
                <a:lnTo>
                  <a:pt x="17090" y="3263"/>
                </a:lnTo>
                <a:lnTo>
                  <a:pt x="16821" y="3343"/>
                </a:lnTo>
                <a:lnTo>
                  <a:pt x="16525" y="3423"/>
                </a:lnTo>
                <a:lnTo>
                  <a:pt x="16193" y="3512"/>
                </a:lnTo>
                <a:lnTo>
                  <a:pt x="15835" y="3610"/>
                </a:lnTo>
                <a:lnTo>
                  <a:pt x="15467" y="3712"/>
                </a:lnTo>
                <a:lnTo>
                  <a:pt x="15090" y="3814"/>
                </a:lnTo>
                <a:lnTo>
                  <a:pt x="14714" y="3925"/>
                </a:lnTo>
                <a:lnTo>
                  <a:pt x="14337" y="4031"/>
                </a:lnTo>
                <a:lnTo>
                  <a:pt x="13988" y="4142"/>
                </a:lnTo>
                <a:lnTo>
                  <a:pt x="13638" y="4245"/>
                </a:lnTo>
                <a:lnTo>
                  <a:pt x="13333" y="4347"/>
                </a:lnTo>
                <a:lnTo>
                  <a:pt x="13055" y="4435"/>
                </a:lnTo>
                <a:lnTo>
                  <a:pt x="12831" y="4529"/>
                </a:lnTo>
                <a:lnTo>
                  <a:pt x="12652" y="4604"/>
                </a:lnTo>
                <a:lnTo>
                  <a:pt x="12526" y="4680"/>
                </a:lnTo>
                <a:lnTo>
                  <a:pt x="12436" y="4737"/>
                </a:lnTo>
                <a:lnTo>
                  <a:pt x="12356" y="4808"/>
                </a:lnTo>
                <a:lnTo>
                  <a:pt x="12266" y="4893"/>
                </a:lnTo>
                <a:lnTo>
                  <a:pt x="12185" y="4973"/>
                </a:lnTo>
                <a:lnTo>
                  <a:pt x="12185" y="4990"/>
                </a:lnTo>
                <a:lnTo>
                  <a:pt x="12203" y="5004"/>
                </a:lnTo>
                <a:lnTo>
                  <a:pt x="12212" y="5013"/>
                </a:lnTo>
                <a:lnTo>
                  <a:pt x="12230" y="5026"/>
                </a:lnTo>
                <a:lnTo>
                  <a:pt x="12266" y="4990"/>
                </a:lnTo>
                <a:lnTo>
                  <a:pt x="12678" y="4946"/>
                </a:lnTo>
                <a:lnTo>
                  <a:pt x="13055" y="4879"/>
                </a:lnTo>
                <a:lnTo>
                  <a:pt x="13414" y="4795"/>
                </a:lnTo>
                <a:lnTo>
                  <a:pt x="13745" y="4697"/>
                </a:lnTo>
                <a:lnTo>
                  <a:pt x="14050" y="4595"/>
                </a:lnTo>
                <a:lnTo>
                  <a:pt x="14660" y="4369"/>
                </a:lnTo>
                <a:lnTo>
                  <a:pt x="14974" y="4258"/>
                </a:lnTo>
                <a:lnTo>
                  <a:pt x="15288" y="4160"/>
                </a:lnTo>
                <a:lnTo>
                  <a:pt x="15664" y="4036"/>
                </a:lnTo>
                <a:lnTo>
                  <a:pt x="16023" y="3898"/>
                </a:lnTo>
                <a:lnTo>
                  <a:pt x="16346" y="3747"/>
                </a:lnTo>
                <a:lnTo>
                  <a:pt x="16677" y="3605"/>
                </a:lnTo>
                <a:lnTo>
                  <a:pt x="17036" y="3472"/>
                </a:lnTo>
                <a:lnTo>
                  <a:pt x="17565" y="3317"/>
                </a:lnTo>
                <a:lnTo>
                  <a:pt x="18121" y="3175"/>
                </a:lnTo>
                <a:lnTo>
                  <a:pt x="19287" y="2899"/>
                </a:lnTo>
                <a:lnTo>
                  <a:pt x="19340" y="2886"/>
                </a:lnTo>
                <a:lnTo>
                  <a:pt x="19412" y="2850"/>
                </a:lnTo>
                <a:lnTo>
                  <a:pt x="19654" y="2762"/>
                </a:lnTo>
                <a:lnTo>
                  <a:pt x="19771" y="2708"/>
                </a:lnTo>
                <a:lnTo>
                  <a:pt x="19887" y="2664"/>
                </a:lnTo>
                <a:lnTo>
                  <a:pt x="19986" y="2624"/>
                </a:lnTo>
                <a:lnTo>
                  <a:pt x="20049" y="2597"/>
                </a:lnTo>
                <a:lnTo>
                  <a:pt x="20076" y="2588"/>
                </a:lnTo>
                <a:lnTo>
                  <a:pt x="20076" y="2611"/>
                </a:lnTo>
                <a:lnTo>
                  <a:pt x="20049" y="2642"/>
                </a:lnTo>
                <a:lnTo>
                  <a:pt x="20013" y="2677"/>
                </a:lnTo>
                <a:lnTo>
                  <a:pt x="19986" y="2695"/>
                </a:lnTo>
                <a:lnTo>
                  <a:pt x="19914" y="2793"/>
                </a:lnTo>
                <a:lnTo>
                  <a:pt x="19887" y="2899"/>
                </a:lnTo>
                <a:lnTo>
                  <a:pt x="19905" y="3001"/>
                </a:lnTo>
                <a:lnTo>
                  <a:pt x="19914" y="3112"/>
                </a:lnTo>
                <a:lnTo>
                  <a:pt x="19914" y="3219"/>
                </a:lnTo>
                <a:lnTo>
                  <a:pt x="19869" y="3436"/>
                </a:lnTo>
                <a:lnTo>
                  <a:pt x="19771" y="3636"/>
                </a:lnTo>
                <a:lnTo>
                  <a:pt x="19627" y="3840"/>
                </a:lnTo>
                <a:lnTo>
                  <a:pt x="19430" y="4031"/>
                </a:lnTo>
                <a:lnTo>
                  <a:pt x="19179" y="4209"/>
                </a:lnTo>
                <a:lnTo>
                  <a:pt x="18874" y="4364"/>
                </a:lnTo>
                <a:lnTo>
                  <a:pt x="18533" y="4515"/>
                </a:lnTo>
                <a:lnTo>
                  <a:pt x="18130" y="4640"/>
                </a:lnTo>
                <a:lnTo>
                  <a:pt x="17700" y="4751"/>
                </a:lnTo>
                <a:lnTo>
                  <a:pt x="17224" y="4844"/>
                </a:lnTo>
                <a:lnTo>
                  <a:pt x="16704" y="4906"/>
                </a:lnTo>
                <a:lnTo>
                  <a:pt x="16166" y="4955"/>
                </a:lnTo>
                <a:lnTo>
                  <a:pt x="15593" y="4986"/>
                </a:lnTo>
                <a:lnTo>
                  <a:pt x="15037" y="5004"/>
                </a:lnTo>
                <a:lnTo>
                  <a:pt x="14499" y="5026"/>
                </a:lnTo>
                <a:lnTo>
                  <a:pt x="15055" y="5044"/>
                </a:lnTo>
                <a:lnTo>
                  <a:pt x="15530" y="5079"/>
                </a:lnTo>
                <a:lnTo>
                  <a:pt x="15996" y="5124"/>
                </a:lnTo>
                <a:lnTo>
                  <a:pt x="16444" y="5181"/>
                </a:lnTo>
                <a:lnTo>
                  <a:pt x="16866" y="5261"/>
                </a:lnTo>
                <a:lnTo>
                  <a:pt x="17251" y="5359"/>
                </a:lnTo>
                <a:lnTo>
                  <a:pt x="17673" y="5501"/>
                </a:lnTo>
                <a:lnTo>
                  <a:pt x="18058" y="5665"/>
                </a:lnTo>
                <a:lnTo>
                  <a:pt x="18372" y="5843"/>
                </a:lnTo>
                <a:lnTo>
                  <a:pt x="18650" y="6034"/>
                </a:lnTo>
                <a:lnTo>
                  <a:pt x="18874" y="6225"/>
                </a:lnTo>
                <a:lnTo>
                  <a:pt x="19071" y="6425"/>
                </a:lnTo>
                <a:lnTo>
                  <a:pt x="19215" y="6624"/>
                </a:lnTo>
                <a:lnTo>
                  <a:pt x="19349" y="6824"/>
                </a:lnTo>
                <a:lnTo>
                  <a:pt x="19430" y="7015"/>
                </a:lnTo>
                <a:lnTo>
                  <a:pt x="19493" y="7197"/>
                </a:lnTo>
                <a:lnTo>
                  <a:pt x="19538" y="7370"/>
                </a:lnTo>
                <a:lnTo>
                  <a:pt x="19565" y="7526"/>
                </a:lnTo>
                <a:lnTo>
                  <a:pt x="19565" y="7783"/>
                </a:lnTo>
                <a:lnTo>
                  <a:pt x="19538" y="7881"/>
                </a:lnTo>
                <a:lnTo>
                  <a:pt x="19520" y="7943"/>
                </a:lnTo>
                <a:lnTo>
                  <a:pt x="19493" y="7978"/>
                </a:lnTo>
                <a:lnTo>
                  <a:pt x="19466" y="7978"/>
                </a:lnTo>
                <a:lnTo>
                  <a:pt x="19296" y="7845"/>
                </a:lnTo>
                <a:lnTo>
                  <a:pt x="19116" y="7721"/>
                </a:lnTo>
                <a:lnTo>
                  <a:pt x="18901" y="7606"/>
                </a:lnTo>
                <a:lnTo>
                  <a:pt x="18659" y="7486"/>
                </a:lnTo>
                <a:lnTo>
                  <a:pt x="18372" y="7388"/>
                </a:lnTo>
                <a:lnTo>
                  <a:pt x="18103" y="7317"/>
                </a:lnTo>
                <a:lnTo>
                  <a:pt x="17879" y="7250"/>
                </a:lnTo>
                <a:lnTo>
                  <a:pt x="17655" y="7197"/>
                </a:lnTo>
                <a:lnTo>
                  <a:pt x="17449" y="7153"/>
                </a:lnTo>
                <a:lnTo>
                  <a:pt x="16848" y="7015"/>
                </a:lnTo>
                <a:lnTo>
                  <a:pt x="16624" y="6962"/>
                </a:lnTo>
                <a:lnTo>
                  <a:pt x="16400" y="6904"/>
                </a:lnTo>
                <a:lnTo>
                  <a:pt x="16148" y="6824"/>
                </a:lnTo>
                <a:lnTo>
                  <a:pt x="15557" y="6629"/>
                </a:lnTo>
                <a:lnTo>
                  <a:pt x="15216" y="6500"/>
                </a:lnTo>
                <a:lnTo>
                  <a:pt x="14812" y="6340"/>
                </a:lnTo>
                <a:lnTo>
                  <a:pt x="14588" y="6238"/>
                </a:lnTo>
                <a:lnTo>
                  <a:pt x="14355" y="6100"/>
                </a:lnTo>
                <a:lnTo>
                  <a:pt x="13602" y="5625"/>
                </a:lnTo>
                <a:lnTo>
                  <a:pt x="13351" y="5492"/>
                </a:lnTo>
                <a:lnTo>
                  <a:pt x="13082" y="5377"/>
                </a:lnTo>
                <a:lnTo>
                  <a:pt x="12831" y="5306"/>
                </a:lnTo>
                <a:lnTo>
                  <a:pt x="12517" y="5243"/>
                </a:lnTo>
                <a:lnTo>
                  <a:pt x="12203" y="5195"/>
                </a:lnTo>
                <a:lnTo>
                  <a:pt x="12158" y="5195"/>
                </a:lnTo>
                <a:lnTo>
                  <a:pt x="12105" y="5248"/>
                </a:lnTo>
                <a:lnTo>
                  <a:pt x="12096" y="5292"/>
                </a:lnTo>
                <a:lnTo>
                  <a:pt x="12069" y="5341"/>
                </a:lnTo>
                <a:lnTo>
                  <a:pt x="12051" y="5359"/>
                </a:lnTo>
                <a:lnTo>
                  <a:pt x="12042" y="5412"/>
                </a:lnTo>
                <a:lnTo>
                  <a:pt x="11997" y="5492"/>
                </a:lnTo>
                <a:lnTo>
                  <a:pt x="11961" y="5581"/>
                </a:lnTo>
                <a:lnTo>
                  <a:pt x="11880" y="5776"/>
                </a:lnTo>
                <a:lnTo>
                  <a:pt x="11854" y="5865"/>
                </a:lnTo>
                <a:lnTo>
                  <a:pt x="11701" y="6309"/>
                </a:lnTo>
                <a:lnTo>
                  <a:pt x="11522" y="6762"/>
                </a:lnTo>
                <a:lnTo>
                  <a:pt x="11351" y="7206"/>
                </a:lnTo>
                <a:lnTo>
                  <a:pt x="11127" y="7907"/>
                </a:lnTo>
                <a:lnTo>
                  <a:pt x="10921" y="8618"/>
                </a:lnTo>
                <a:lnTo>
                  <a:pt x="11091" y="8556"/>
                </a:lnTo>
                <a:lnTo>
                  <a:pt x="11244" y="8489"/>
                </a:lnTo>
                <a:lnTo>
                  <a:pt x="11342" y="8436"/>
                </a:lnTo>
                <a:lnTo>
                  <a:pt x="11396" y="8369"/>
                </a:lnTo>
                <a:lnTo>
                  <a:pt x="11432" y="8307"/>
                </a:lnTo>
                <a:lnTo>
                  <a:pt x="11486" y="8240"/>
                </a:lnTo>
                <a:lnTo>
                  <a:pt x="11594" y="8160"/>
                </a:lnTo>
                <a:lnTo>
                  <a:pt x="11737" y="8103"/>
                </a:lnTo>
                <a:lnTo>
                  <a:pt x="11907" y="8063"/>
                </a:lnTo>
                <a:lnTo>
                  <a:pt x="12096" y="8049"/>
                </a:lnTo>
                <a:lnTo>
                  <a:pt x="12275" y="8063"/>
                </a:lnTo>
                <a:lnTo>
                  <a:pt x="12463" y="8094"/>
                </a:lnTo>
                <a:lnTo>
                  <a:pt x="12499" y="8107"/>
                </a:lnTo>
                <a:lnTo>
                  <a:pt x="12661" y="8147"/>
                </a:lnTo>
                <a:lnTo>
                  <a:pt x="12705" y="8160"/>
                </a:lnTo>
                <a:lnTo>
                  <a:pt x="12741" y="8192"/>
                </a:lnTo>
                <a:lnTo>
                  <a:pt x="12768" y="8227"/>
                </a:lnTo>
                <a:lnTo>
                  <a:pt x="12777" y="8254"/>
                </a:lnTo>
                <a:lnTo>
                  <a:pt x="12777" y="8298"/>
                </a:lnTo>
                <a:lnTo>
                  <a:pt x="12795" y="8343"/>
                </a:lnTo>
                <a:lnTo>
                  <a:pt x="12795" y="8391"/>
                </a:lnTo>
                <a:lnTo>
                  <a:pt x="12732" y="8480"/>
                </a:lnTo>
                <a:lnTo>
                  <a:pt x="12625" y="8556"/>
                </a:lnTo>
                <a:lnTo>
                  <a:pt x="12481" y="8613"/>
                </a:lnTo>
                <a:lnTo>
                  <a:pt x="12302" y="8653"/>
                </a:lnTo>
                <a:lnTo>
                  <a:pt x="12105" y="8671"/>
                </a:lnTo>
                <a:lnTo>
                  <a:pt x="11907" y="8680"/>
                </a:lnTo>
                <a:lnTo>
                  <a:pt x="11773" y="8671"/>
                </a:lnTo>
                <a:lnTo>
                  <a:pt x="11647" y="8658"/>
                </a:lnTo>
                <a:lnTo>
                  <a:pt x="11495" y="8644"/>
                </a:lnTo>
                <a:lnTo>
                  <a:pt x="11369" y="8653"/>
                </a:lnTo>
                <a:lnTo>
                  <a:pt x="11208" y="8680"/>
                </a:lnTo>
                <a:lnTo>
                  <a:pt x="11038" y="8724"/>
                </a:lnTo>
                <a:lnTo>
                  <a:pt x="10876" y="8769"/>
                </a:lnTo>
                <a:lnTo>
                  <a:pt x="10849" y="8849"/>
                </a:lnTo>
                <a:lnTo>
                  <a:pt x="10813" y="8933"/>
                </a:lnTo>
                <a:lnTo>
                  <a:pt x="10571" y="9874"/>
                </a:lnTo>
                <a:lnTo>
                  <a:pt x="10374" y="10820"/>
                </a:lnTo>
                <a:lnTo>
                  <a:pt x="10293" y="11317"/>
                </a:lnTo>
                <a:lnTo>
                  <a:pt x="10231" y="11801"/>
                </a:lnTo>
                <a:lnTo>
                  <a:pt x="10195" y="12285"/>
                </a:lnTo>
                <a:lnTo>
                  <a:pt x="10141" y="12782"/>
                </a:lnTo>
                <a:lnTo>
                  <a:pt x="10060" y="13306"/>
                </a:lnTo>
                <a:lnTo>
                  <a:pt x="9899" y="14381"/>
                </a:lnTo>
                <a:lnTo>
                  <a:pt x="9845" y="14905"/>
                </a:lnTo>
                <a:lnTo>
                  <a:pt x="9836" y="15251"/>
                </a:lnTo>
                <a:lnTo>
                  <a:pt x="9809" y="15615"/>
                </a:lnTo>
                <a:lnTo>
                  <a:pt x="9764" y="15997"/>
                </a:lnTo>
                <a:lnTo>
                  <a:pt x="9755" y="16370"/>
                </a:lnTo>
                <a:lnTo>
                  <a:pt x="9737" y="16738"/>
                </a:lnTo>
                <a:lnTo>
                  <a:pt x="9737" y="17085"/>
                </a:lnTo>
                <a:lnTo>
                  <a:pt x="9755" y="17293"/>
                </a:lnTo>
                <a:lnTo>
                  <a:pt x="9782" y="17542"/>
                </a:lnTo>
                <a:lnTo>
                  <a:pt x="9809" y="17808"/>
                </a:lnTo>
                <a:lnTo>
                  <a:pt x="9845" y="18079"/>
                </a:lnTo>
                <a:lnTo>
                  <a:pt x="10006" y="17928"/>
                </a:lnTo>
                <a:lnTo>
                  <a:pt x="10150" y="17795"/>
                </a:lnTo>
                <a:lnTo>
                  <a:pt x="10293" y="17680"/>
                </a:lnTo>
                <a:lnTo>
                  <a:pt x="10491" y="17529"/>
                </a:lnTo>
                <a:lnTo>
                  <a:pt x="10697" y="17404"/>
                </a:lnTo>
                <a:lnTo>
                  <a:pt x="10894" y="17284"/>
                </a:lnTo>
                <a:lnTo>
                  <a:pt x="11065" y="17169"/>
                </a:lnTo>
                <a:lnTo>
                  <a:pt x="11208" y="17036"/>
                </a:lnTo>
                <a:lnTo>
                  <a:pt x="11459" y="16796"/>
                </a:lnTo>
                <a:lnTo>
                  <a:pt x="11746" y="16565"/>
                </a:lnTo>
                <a:lnTo>
                  <a:pt x="12051" y="16339"/>
                </a:lnTo>
                <a:lnTo>
                  <a:pt x="12383" y="16103"/>
                </a:lnTo>
                <a:lnTo>
                  <a:pt x="12714" y="15859"/>
                </a:lnTo>
                <a:lnTo>
                  <a:pt x="13055" y="15611"/>
                </a:lnTo>
                <a:lnTo>
                  <a:pt x="13414" y="15362"/>
                </a:lnTo>
                <a:lnTo>
                  <a:pt x="13799" y="15127"/>
                </a:lnTo>
                <a:lnTo>
                  <a:pt x="14194" y="14905"/>
                </a:lnTo>
                <a:lnTo>
                  <a:pt x="14606" y="14700"/>
                </a:lnTo>
                <a:lnTo>
                  <a:pt x="15144" y="14492"/>
                </a:lnTo>
                <a:lnTo>
                  <a:pt x="15700" y="14314"/>
                </a:lnTo>
                <a:lnTo>
                  <a:pt x="16274" y="14172"/>
                </a:lnTo>
                <a:lnTo>
                  <a:pt x="16866" y="14070"/>
                </a:lnTo>
                <a:lnTo>
                  <a:pt x="17449" y="14008"/>
                </a:lnTo>
                <a:lnTo>
                  <a:pt x="18031" y="13981"/>
                </a:lnTo>
                <a:lnTo>
                  <a:pt x="18605" y="13994"/>
                </a:lnTo>
                <a:lnTo>
                  <a:pt x="19188" y="14048"/>
                </a:lnTo>
                <a:lnTo>
                  <a:pt x="19744" y="14132"/>
                </a:lnTo>
                <a:lnTo>
                  <a:pt x="20291" y="14256"/>
                </a:lnTo>
                <a:lnTo>
                  <a:pt x="20416" y="14296"/>
                </a:lnTo>
                <a:lnTo>
                  <a:pt x="20578" y="14345"/>
                </a:lnTo>
                <a:lnTo>
                  <a:pt x="20919" y="14470"/>
                </a:lnTo>
                <a:lnTo>
                  <a:pt x="21098" y="14545"/>
                </a:lnTo>
                <a:lnTo>
                  <a:pt x="21250" y="14603"/>
                </a:lnTo>
                <a:lnTo>
                  <a:pt x="21385" y="14660"/>
                </a:lnTo>
                <a:lnTo>
                  <a:pt x="21501" y="14705"/>
                </a:lnTo>
                <a:lnTo>
                  <a:pt x="21573" y="14732"/>
                </a:lnTo>
                <a:lnTo>
                  <a:pt x="21600" y="14745"/>
                </a:lnTo>
                <a:lnTo>
                  <a:pt x="21555" y="14745"/>
                </a:lnTo>
                <a:lnTo>
                  <a:pt x="21466" y="14754"/>
                </a:lnTo>
                <a:lnTo>
                  <a:pt x="21322" y="14767"/>
                </a:lnTo>
                <a:lnTo>
                  <a:pt x="21152" y="14771"/>
                </a:lnTo>
                <a:lnTo>
                  <a:pt x="20963" y="14785"/>
                </a:lnTo>
                <a:lnTo>
                  <a:pt x="20623" y="14811"/>
                </a:lnTo>
                <a:lnTo>
                  <a:pt x="20497" y="14820"/>
                </a:lnTo>
                <a:lnTo>
                  <a:pt x="20416" y="14825"/>
                </a:lnTo>
                <a:lnTo>
                  <a:pt x="19600" y="14918"/>
                </a:lnTo>
                <a:lnTo>
                  <a:pt x="18811" y="15007"/>
                </a:lnTo>
                <a:lnTo>
                  <a:pt x="18013" y="15113"/>
                </a:lnTo>
                <a:lnTo>
                  <a:pt x="17233" y="15242"/>
                </a:lnTo>
                <a:lnTo>
                  <a:pt x="16453" y="15402"/>
                </a:lnTo>
                <a:lnTo>
                  <a:pt x="15727" y="15557"/>
                </a:lnTo>
                <a:lnTo>
                  <a:pt x="15055" y="15726"/>
                </a:lnTo>
                <a:lnTo>
                  <a:pt x="14382" y="15904"/>
                </a:lnTo>
                <a:lnTo>
                  <a:pt x="13736" y="16103"/>
                </a:lnTo>
                <a:lnTo>
                  <a:pt x="13109" y="16325"/>
                </a:lnTo>
                <a:lnTo>
                  <a:pt x="12544" y="16574"/>
                </a:lnTo>
                <a:lnTo>
                  <a:pt x="11988" y="16840"/>
                </a:lnTo>
                <a:lnTo>
                  <a:pt x="11432" y="17142"/>
                </a:lnTo>
                <a:lnTo>
                  <a:pt x="10876" y="17471"/>
                </a:lnTo>
                <a:lnTo>
                  <a:pt x="10760" y="17542"/>
                </a:lnTo>
                <a:lnTo>
                  <a:pt x="10616" y="17635"/>
                </a:lnTo>
                <a:lnTo>
                  <a:pt x="10464" y="17737"/>
                </a:lnTo>
                <a:lnTo>
                  <a:pt x="10338" y="17857"/>
                </a:lnTo>
                <a:lnTo>
                  <a:pt x="10168" y="18030"/>
                </a:lnTo>
                <a:lnTo>
                  <a:pt x="10015" y="18217"/>
                </a:lnTo>
                <a:lnTo>
                  <a:pt x="9944" y="18825"/>
                </a:lnTo>
                <a:lnTo>
                  <a:pt x="9944" y="18852"/>
                </a:lnTo>
                <a:lnTo>
                  <a:pt x="9953" y="18869"/>
                </a:lnTo>
                <a:lnTo>
                  <a:pt x="9953" y="18892"/>
                </a:lnTo>
                <a:lnTo>
                  <a:pt x="9962" y="19060"/>
                </a:lnTo>
                <a:lnTo>
                  <a:pt x="9989" y="19278"/>
                </a:lnTo>
                <a:lnTo>
                  <a:pt x="10015" y="19513"/>
                </a:lnTo>
                <a:lnTo>
                  <a:pt x="10060" y="19766"/>
                </a:lnTo>
                <a:lnTo>
                  <a:pt x="10087" y="20028"/>
                </a:lnTo>
                <a:lnTo>
                  <a:pt x="10114" y="20286"/>
                </a:lnTo>
                <a:lnTo>
                  <a:pt x="10150" y="20534"/>
                </a:lnTo>
                <a:lnTo>
                  <a:pt x="10213" y="21072"/>
                </a:lnTo>
                <a:lnTo>
                  <a:pt x="10284" y="21600"/>
                </a:lnTo>
                <a:lnTo>
                  <a:pt x="9917" y="21600"/>
                </a:lnTo>
                <a:lnTo>
                  <a:pt x="9917" y="21556"/>
                </a:lnTo>
                <a:lnTo>
                  <a:pt x="9863" y="21209"/>
                </a:lnTo>
                <a:lnTo>
                  <a:pt x="9782" y="20539"/>
                </a:lnTo>
                <a:lnTo>
                  <a:pt x="9737" y="20193"/>
                </a:lnTo>
                <a:lnTo>
                  <a:pt x="9675" y="19824"/>
                </a:lnTo>
                <a:lnTo>
                  <a:pt x="9612" y="19433"/>
                </a:lnTo>
                <a:lnTo>
                  <a:pt x="9558" y="19034"/>
                </a:lnTo>
                <a:lnTo>
                  <a:pt x="9504" y="18643"/>
                </a:lnTo>
                <a:lnTo>
                  <a:pt x="9460" y="18275"/>
                </a:lnTo>
                <a:lnTo>
                  <a:pt x="9451" y="18070"/>
                </a:lnTo>
                <a:lnTo>
                  <a:pt x="9433" y="17902"/>
                </a:lnTo>
                <a:lnTo>
                  <a:pt x="9424" y="17751"/>
                </a:lnTo>
                <a:lnTo>
                  <a:pt x="9397" y="17489"/>
                </a:lnTo>
                <a:lnTo>
                  <a:pt x="9388" y="17351"/>
                </a:lnTo>
                <a:lnTo>
                  <a:pt x="9370" y="17209"/>
                </a:lnTo>
                <a:lnTo>
                  <a:pt x="9361" y="17031"/>
                </a:lnTo>
                <a:lnTo>
                  <a:pt x="9361" y="16592"/>
                </a:lnTo>
                <a:lnTo>
                  <a:pt x="9370" y="16325"/>
                </a:lnTo>
                <a:lnTo>
                  <a:pt x="9370" y="16028"/>
                </a:lnTo>
                <a:lnTo>
                  <a:pt x="9388" y="15717"/>
                </a:lnTo>
                <a:lnTo>
                  <a:pt x="9415" y="15393"/>
                </a:lnTo>
                <a:lnTo>
                  <a:pt x="9316" y="15291"/>
                </a:lnTo>
                <a:lnTo>
                  <a:pt x="9200" y="15207"/>
                </a:lnTo>
                <a:lnTo>
                  <a:pt x="9065" y="15113"/>
                </a:lnTo>
                <a:lnTo>
                  <a:pt x="8922" y="15042"/>
                </a:lnTo>
                <a:lnTo>
                  <a:pt x="8724" y="14967"/>
                </a:lnTo>
                <a:lnTo>
                  <a:pt x="8482" y="14905"/>
                </a:lnTo>
                <a:lnTo>
                  <a:pt x="8231" y="14843"/>
                </a:lnTo>
                <a:lnTo>
                  <a:pt x="7971" y="14785"/>
                </a:lnTo>
                <a:lnTo>
                  <a:pt x="7720" y="14732"/>
                </a:lnTo>
                <a:lnTo>
                  <a:pt x="7478" y="14674"/>
                </a:lnTo>
                <a:lnTo>
                  <a:pt x="7299" y="14616"/>
                </a:lnTo>
                <a:lnTo>
                  <a:pt x="7074" y="14523"/>
                </a:lnTo>
                <a:lnTo>
                  <a:pt x="6877" y="14438"/>
                </a:lnTo>
                <a:lnTo>
                  <a:pt x="6689" y="14367"/>
                </a:lnTo>
                <a:lnTo>
                  <a:pt x="6671" y="14936"/>
                </a:lnTo>
                <a:lnTo>
                  <a:pt x="6662" y="15500"/>
                </a:lnTo>
                <a:lnTo>
                  <a:pt x="6626" y="16729"/>
                </a:lnTo>
                <a:lnTo>
                  <a:pt x="6626" y="16951"/>
                </a:lnTo>
                <a:lnTo>
                  <a:pt x="6635" y="17098"/>
                </a:lnTo>
                <a:lnTo>
                  <a:pt x="6635" y="17395"/>
                </a:lnTo>
                <a:lnTo>
                  <a:pt x="6644" y="17542"/>
                </a:lnTo>
                <a:lnTo>
                  <a:pt x="6644" y="17791"/>
                </a:lnTo>
                <a:lnTo>
                  <a:pt x="6662" y="17888"/>
                </a:lnTo>
                <a:lnTo>
                  <a:pt x="6662" y="17986"/>
                </a:lnTo>
                <a:lnTo>
                  <a:pt x="6689" y="18030"/>
                </a:lnTo>
                <a:lnTo>
                  <a:pt x="6698" y="18110"/>
                </a:lnTo>
                <a:lnTo>
                  <a:pt x="6743" y="18203"/>
                </a:lnTo>
                <a:lnTo>
                  <a:pt x="6779" y="18306"/>
                </a:lnTo>
                <a:lnTo>
                  <a:pt x="6859" y="18532"/>
                </a:lnTo>
                <a:lnTo>
                  <a:pt x="7003" y="18865"/>
                </a:lnTo>
                <a:lnTo>
                  <a:pt x="7299" y="19544"/>
                </a:lnTo>
                <a:lnTo>
                  <a:pt x="7424" y="19873"/>
                </a:lnTo>
                <a:lnTo>
                  <a:pt x="7550" y="20175"/>
                </a:lnTo>
                <a:lnTo>
                  <a:pt x="7729" y="20623"/>
                </a:lnTo>
                <a:lnTo>
                  <a:pt x="7899" y="21094"/>
                </a:lnTo>
                <a:lnTo>
                  <a:pt x="8088" y="21587"/>
                </a:lnTo>
                <a:lnTo>
                  <a:pt x="7729" y="21587"/>
                </a:lnTo>
                <a:lnTo>
                  <a:pt x="7675" y="21445"/>
                </a:lnTo>
                <a:lnTo>
                  <a:pt x="7612" y="21271"/>
                </a:lnTo>
                <a:lnTo>
                  <a:pt x="7532" y="21076"/>
                </a:lnTo>
                <a:lnTo>
                  <a:pt x="7442" y="20859"/>
                </a:lnTo>
                <a:lnTo>
                  <a:pt x="7352" y="20623"/>
                </a:lnTo>
                <a:lnTo>
                  <a:pt x="7254" y="20383"/>
                </a:lnTo>
                <a:lnTo>
                  <a:pt x="7146" y="20126"/>
                </a:lnTo>
                <a:lnTo>
                  <a:pt x="7057" y="19873"/>
                </a:lnTo>
                <a:lnTo>
                  <a:pt x="6949" y="19615"/>
                </a:lnTo>
                <a:lnTo>
                  <a:pt x="6859" y="19362"/>
                </a:lnTo>
                <a:lnTo>
                  <a:pt x="6752" y="19118"/>
                </a:lnTo>
                <a:lnTo>
                  <a:pt x="6662" y="18892"/>
                </a:lnTo>
                <a:lnTo>
                  <a:pt x="6581" y="18679"/>
                </a:lnTo>
                <a:lnTo>
                  <a:pt x="6519" y="18492"/>
                </a:lnTo>
                <a:lnTo>
                  <a:pt x="6447" y="18328"/>
                </a:lnTo>
                <a:lnTo>
                  <a:pt x="6393" y="18190"/>
                </a:lnTo>
                <a:lnTo>
                  <a:pt x="6330" y="18026"/>
                </a:lnTo>
                <a:lnTo>
                  <a:pt x="6214" y="17959"/>
                </a:lnTo>
                <a:lnTo>
                  <a:pt x="6052" y="17884"/>
                </a:lnTo>
                <a:lnTo>
                  <a:pt x="5891" y="17795"/>
                </a:lnTo>
                <a:lnTo>
                  <a:pt x="5721" y="17711"/>
                </a:lnTo>
                <a:lnTo>
                  <a:pt x="5568" y="17626"/>
                </a:lnTo>
                <a:lnTo>
                  <a:pt x="5416" y="17555"/>
                </a:lnTo>
                <a:lnTo>
                  <a:pt x="5290" y="17498"/>
                </a:lnTo>
                <a:lnTo>
                  <a:pt x="5209" y="17449"/>
                </a:lnTo>
                <a:lnTo>
                  <a:pt x="4851" y="17271"/>
                </a:lnTo>
                <a:lnTo>
                  <a:pt x="4743" y="17236"/>
                </a:lnTo>
                <a:lnTo>
                  <a:pt x="4349" y="17156"/>
                </a:lnTo>
                <a:lnTo>
                  <a:pt x="4017" y="17098"/>
                </a:lnTo>
                <a:lnTo>
                  <a:pt x="3685" y="17031"/>
                </a:lnTo>
                <a:lnTo>
                  <a:pt x="3040" y="16911"/>
                </a:lnTo>
                <a:lnTo>
                  <a:pt x="2403" y="16796"/>
                </a:lnTo>
                <a:lnTo>
                  <a:pt x="2277" y="16769"/>
                </a:lnTo>
                <a:lnTo>
                  <a:pt x="1982" y="16716"/>
                </a:lnTo>
                <a:lnTo>
                  <a:pt x="1838" y="16712"/>
                </a:lnTo>
                <a:lnTo>
                  <a:pt x="1731" y="16716"/>
                </a:lnTo>
                <a:lnTo>
                  <a:pt x="1497" y="16769"/>
                </a:lnTo>
                <a:lnTo>
                  <a:pt x="1390" y="16787"/>
                </a:lnTo>
                <a:lnTo>
                  <a:pt x="1201" y="16800"/>
                </a:lnTo>
                <a:lnTo>
                  <a:pt x="1031" y="16796"/>
                </a:lnTo>
                <a:lnTo>
                  <a:pt x="861" y="16769"/>
                </a:lnTo>
                <a:lnTo>
                  <a:pt x="717" y="16729"/>
                </a:lnTo>
                <a:lnTo>
                  <a:pt x="592" y="16663"/>
                </a:lnTo>
                <a:lnTo>
                  <a:pt x="511" y="16587"/>
                </a:lnTo>
                <a:lnTo>
                  <a:pt x="502" y="16521"/>
                </a:lnTo>
                <a:lnTo>
                  <a:pt x="493" y="16450"/>
                </a:lnTo>
                <a:lnTo>
                  <a:pt x="493" y="16423"/>
                </a:lnTo>
                <a:lnTo>
                  <a:pt x="502" y="16383"/>
                </a:lnTo>
                <a:lnTo>
                  <a:pt x="538" y="16352"/>
                </a:lnTo>
                <a:lnTo>
                  <a:pt x="565" y="16330"/>
                </a:lnTo>
                <a:lnTo>
                  <a:pt x="610" y="16317"/>
                </a:lnTo>
                <a:lnTo>
                  <a:pt x="646" y="16299"/>
                </a:lnTo>
                <a:lnTo>
                  <a:pt x="690" y="16285"/>
                </a:lnTo>
                <a:lnTo>
                  <a:pt x="726" y="16263"/>
                </a:lnTo>
                <a:lnTo>
                  <a:pt x="870" y="16214"/>
                </a:lnTo>
                <a:lnTo>
                  <a:pt x="1031" y="16188"/>
                </a:lnTo>
                <a:lnTo>
                  <a:pt x="1201" y="16188"/>
                </a:lnTo>
                <a:lnTo>
                  <a:pt x="1363" y="16206"/>
                </a:lnTo>
                <a:lnTo>
                  <a:pt x="1506" y="16250"/>
                </a:lnTo>
                <a:lnTo>
                  <a:pt x="1623" y="16317"/>
                </a:lnTo>
                <a:lnTo>
                  <a:pt x="1695" y="16374"/>
                </a:lnTo>
                <a:lnTo>
                  <a:pt x="1748" y="16436"/>
                </a:lnTo>
                <a:lnTo>
                  <a:pt x="1811" y="16494"/>
                </a:lnTo>
                <a:lnTo>
                  <a:pt x="1892" y="16539"/>
                </a:lnTo>
                <a:lnTo>
                  <a:pt x="2125" y="16614"/>
                </a:lnTo>
                <a:lnTo>
                  <a:pt x="2367" y="16672"/>
                </a:lnTo>
                <a:lnTo>
                  <a:pt x="2923" y="16796"/>
                </a:lnTo>
                <a:lnTo>
                  <a:pt x="3488" y="16911"/>
                </a:lnTo>
                <a:lnTo>
                  <a:pt x="4125" y="17022"/>
                </a:lnTo>
                <a:lnTo>
                  <a:pt x="4331" y="17062"/>
                </a:lnTo>
                <a:lnTo>
                  <a:pt x="4546" y="17076"/>
                </a:lnTo>
                <a:lnTo>
                  <a:pt x="4600" y="17058"/>
                </a:lnTo>
                <a:lnTo>
                  <a:pt x="4636" y="17018"/>
                </a:lnTo>
                <a:lnTo>
                  <a:pt x="4663" y="16960"/>
                </a:lnTo>
                <a:lnTo>
                  <a:pt x="4680" y="16880"/>
                </a:lnTo>
                <a:lnTo>
                  <a:pt x="4680" y="16800"/>
                </a:lnTo>
                <a:lnTo>
                  <a:pt x="4689" y="16716"/>
                </a:lnTo>
                <a:lnTo>
                  <a:pt x="4707" y="16481"/>
                </a:lnTo>
                <a:lnTo>
                  <a:pt x="4707" y="16237"/>
                </a:lnTo>
                <a:lnTo>
                  <a:pt x="4689" y="16001"/>
                </a:lnTo>
                <a:lnTo>
                  <a:pt x="4689" y="15864"/>
                </a:lnTo>
                <a:lnTo>
                  <a:pt x="4663" y="15722"/>
                </a:lnTo>
                <a:lnTo>
                  <a:pt x="4654" y="15704"/>
                </a:lnTo>
                <a:lnTo>
                  <a:pt x="4546" y="15651"/>
                </a:lnTo>
                <a:lnTo>
                  <a:pt x="4519" y="15628"/>
                </a:lnTo>
                <a:lnTo>
                  <a:pt x="4510" y="15611"/>
                </a:lnTo>
                <a:lnTo>
                  <a:pt x="4510" y="15580"/>
                </a:lnTo>
                <a:lnTo>
                  <a:pt x="4492" y="15557"/>
                </a:lnTo>
                <a:lnTo>
                  <a:pt x="4331" y="15477"/>
                </a:lnTo>
                <a:lnTo>
                  <a:pt x="4241" y="15442"/>
                </a:lnTo>
                <a:lnTo>
                  <a:pt x="4178" y="15393"/>
                </a:lnTo>
                <a:lnTo>
                  <a:pt x="4133" y="15331"/>
                </a:lnTo>
                <a:lnTo>
                  <a:pt x="4107" y="15255"/>
                </a:lnTo>
                <a:lnTo>
                  <a:pt x="4107" y="15184"/>
                </a:lnTo>
                <a:lnTo>
                  <a:pt x="4133" y="15113"/>
                </a:lnTo>
                <a:lnTo>
                  <a:pt x="4187" y="15042"/>
                </a:lnTo>
                <a:lnTo>
                  <a:pt x="4259" y="14967"/>
                </a:lnTo>
                <a:lnTo>
                  <a:pt x="4349" y="14909"/>
                </a:lnTo>
                <a:lnTo>
                  <a:pt x="4402" y="14891"/>
                </a:lnTo>
                <a:lnTo>
                  <a:pt x="4465" y="14865"/>
                </a:lnTo>
                <a:lnTo>
                  <a:pt x="4654" y="14798"/>
                </a:lnTo>
                <a:lnTo>
                  <a:pt x="4842" y="14754"/>
                </a:lnTo>
                <a:lnTo>
                  <a:pt x="4905" y="14745"/>
                </a:lnTo>
                <a:lnTo>
                  <a:pt x="4932" y="14754"/>
                </a:lnTo>
                <a:lnTo>
                  <a:pt x="4985" y="14794"/>
                </a:lnTo>
                <a:lnTo>
                  <a:pt x="5066" y="14825"/>
                </a:lnTo>
                <a:lnTo>
                  <a:pt x="5165" y="14843"/>
                </a:lnTo>
                <a:lnTo>
                  <a:pt x="5245" y="14869"/>
                </a:lnTo>
                <a:lnTo>
                  <a:pt x="5407" y="14945"/>
                </a:lnTo>
                <a:lnTo>
                  <a:pt x="5523" y="15020"/>
                </a:lnTo>
                <a:lnTo>
                  <a:pt x="5595" y="15104"/>
                </a:lnTo>
                <a:lnTo>
                  <a:pt x="5613" y="15207"/>
                </a:lnTo>
                <a:lnTo>
                  <a:pt x="5577" y="15309"/>
                </a:lnTo>
                <a:lnTo>
                  <a:pt x="5514" y="15393"/>
                </a:lnTo>
                <a:lnTo>
                  <a:pt x="5416" y="15473"/>
                </a:lnTo>
                <a:lnTo>
                  <a:pt x="5272" y="15531"/>
                </a:lnTo>
                <a:lnTo>
                  <a:pt x="5156" y="15566"/>
                </a:lnTo>
                <a:lnTo>
                  <a:pt x="5066" y="15597"/>
                </a:lnTo>
                <a:lnTo>
                  <a:pt x="4985" y="15651"/>
                </a:lnTo>
                <a:lnTo>
                  <a:pt x="4914" y="15722"/>
                </a:lnTo>
                <a:lnTo>
                  <a:pt x="4887" y="15806"/>
                </a:lnTo>
                <a:lnTo>
                  <a:pt x="4887" y="15979"/>
                </a:lnTo>
                <a:lnTo>
                  <a:pt x="4878" y="16135"/>
                </a:lnTo>
                <a:lnTo>
                  <a:pt x="4878" y="16299"/>
                </a:lnTo>
                <a:lnTo>
                  <a:pt x="4851" y="16601"/>
                </a:lnTo>
                <a:lnTo>
                  <a:pt x="4851" y="16898"/>
                </a:lnTo>
                <a:lnTo>
                  <a:pt x="4878" y="17022"/>
                </a:lnTo>
                <a:lnTo>
                  <a:pt x="4932" y="17133"/>
                </a:lnTo>
                <a:lnTo>
                  <a:pt x="5048" y="17236"/>
                </a:lnTo>
                <a:lnTo>
                  <a:pt x="5218" y="17324"/>
                </a:lnTo>
                <a:lnTo>
                  <a:pt x="5712" y="17569"/>
                </a:lnTo>
                <a:lnTo>
                  <a:pt x="5864" y="17640"/>
                </a:lnTo>
                <a:lnTo>
                  <a:pt x="6025" y="17720"/>
                </a:lnTo>
                <a:lnTo>
                  <a:pt x="6187" y="17791"/>
                </a:lnTo>
                <a:lnTo>
                  <a:pt x="6321" y="17848"/>
                </a:lnTo>
                <a:lnTo>
                  <a:pt x="6303" y="17684"/>
                </a:lnTo>
                <a:lnTo>
                  <a:pt x="6303" y="17271"/>
                </a:lnTo>
                <a:lnTo>
                  <a:pt x="6321" y="17062"/>
                </a:lnTo>
                <a:lnTo>
                  <a:pt x="6330" y="16867"/>
                </a:lnTo>
                <a:lnTo>
                  <a:pt x="6330" y="16192"/>
                </a:lnTo>
                <a:lnTo>
                  <a:pt x="6384" y="15082"/>
                </a:lnTo>
                <a:lnTo>
                  <a:pt x="6420" y="14248"/>
                </a:lnTo>
                <a:lnTo>
                  <a:pt x="6223" y="14145"/>
                </a:lnTo>
                <a:lnTo>
                  <a:pt x="6052" y="14052"/>
                </a:lnTo>
                <a:lnTo>
                  <a:pt x="5918" y="13959"/>
                </a:lnTo>
                <a:lnTo>
                  <a:pt x="5774" y="13875"/>
                </a:lnTo>
                <a:lnTo>
                  <a:pt x="5640" y="13790"/>
                </a:lnTo>
                <a:lnTo>
                  <a:pt x="5469" y="13693"/>
                </a:lnTo>
                <a:lnTo>
                  <a:pt x="5272" y="13586"/>
                </a:lnTo>
                <a:lnTo>
                  <a:pt x="5039" y="13488"/>
                </a:lnTo>
                <a:lnTo>
                  <a:pt x="4788" y="13413"/>
                </a:lnTo>
                <a:lnTo>
                  <a:pt x="4537" y="13360"/>
                </a:lnTo>
                <a:lnTo>
                  <a:pt x="4268" y="13311"/>
                </a:lnTo>
                <a:lnTo>
                  <a:pt x="4268" y="13297"/>
                </a:lnTo>
                <a:lnTo>
                  <a:pt x="4331" y="13275"/>
                </a:lnTo>
                <a:lnTo>
                  <a:pt x="4438" y="13249"/>
                </a:lnTo>
                <a:lnTo>
                  <a:pt x="4609" y="13209"/>
                </a:lnTo>
                <a:lnTo>
                  <a:pt x="4815" y="13169"/>
                </a:lnTo>
                <a:lnTo>
                  <a:pt x="5048" y="13129"/>
                </a:lnTo>
                <a:lnTo>
                  <a:pt x="5317" y="13098"/>
                </a:lnTo>
                <a:lnTo>
                  <a:pt x="5604" y="13071"/>
                </a:lnTo>
                <a:lnTo>
                  <a:pt x="5918" y="13058"/>
                </a:lnTo>
                <a:lnTo>
                  <a:pt x="6241" y="13049"/>
                </a:lnTo>
                <a:lnTo>
                  <a:pt x="6572" y="13071"/>
                </a:lnTo>
                <a:lnTo>
                  <a:pt x="6581" y="13013"/>
                </a:lnTo>
                <a:lnTo>
                  <a:pt x="6599" y="12938"/>
                </a:lnTo>
                <a:lnTo>
                  <a:pt x="6599" y="12689"/>
                </a:lnTo>
                <a:lnTo>
                  <a:pt x="6671" y="12081"/>
                </a:lnTo>
                <a:lnTo>
                  <a:pt x="6725" y="11544"/>
                </a:lnTo>
                <a:lnTo>
                  <a:pt x="6770" y="11277"/>
                </a:lnTo>
                <a:lnTo>
                  <a:pt x="6823" y="11006"/>
                </a:lnTo>
                <a:lnTo>
                  <a:pt x="6752" y="10975"/>
                </a:lnTo>
                <a:lnTo>
                  <a:pt x="6644" y="10931"/>
                </a:lnTo>
                <a:lnTo>
                  <a:pt x="6501" y="10864"/>
                </a:lnTo>
                <a:lnTo>
                  <a:pt x="6330" y="10793"/>
                </a:lnTo>
                <a:lnTo>
                  <a:pt x="6142" y="10727"/>
                </a:lnTo>
                <a:lnTo>
                  <a:pt x="5963" y="10647"/>
                </a:lnTo>
                <a:lnTo>
                  <a:pt x="5765" y="10576"/>
                </a:lnTo>
                <a:lnTo>
                  <a:pt x="5595" y="10505"/>
                </a:lnTo>
                <a:lnTo>
                  <a:pt x="5434" y="10447"/>
                </a:lnTo>
                <a:lnTo>
                  <a:pt x="5317" y="10394"/>
                </a:lnTo>
                <a:lnTo>
                  <a:pt x="5218" y="10358"/>
                </a:lnTo>
                <a:lnTo>
                  <a:pt x="5183" y="10349"/>
                </a:lnTo>
                <a:lnTo>
                  <a:pt x="4967" y="10283"/>
                </a:lnTo>
                <a:lnTo>
                  <a:pt x="4761" y="10243"/>
                </a:lnTo>
                <a:lnTo>
                  <a:pt x="4519" y="10229"/>
                </a:lnTo>
                <a:lnTo>
                  <a:pt x="4268" y="10234"/>
                </a:lnTo>
                <a:lnTo>
                  <a:pt x="3658" y="10287"/>
                </a:lnTo>
                <a:lnTo>
                  <a:pt x="3067" y="10354"/>
                </a:lnTo>
                <a:lnTo>
                  <a:pt x="2753" y="10385"/>
                </a:lnTo>
                <a:lnTo>
                  <a:pt x="2448" y="10420"/>
                </a:lnTo>
                <a:lnTo>
                  <a:pt x="2286" y="10438"/>
                </a:lnTo>
                <a:lnTo>
                  <a:pt x="2098" y="10451"/>
                </a:lnTo>
                <a:lnTo>
                  <a:pt x="1946" y="10478"/>
                </a:lnTo>
                <a:lnTo>
                  <a:pt x="1793" y="10518"/>
                </a:lnTo>
                <a:lnTo>
                  <a:pt x="1731" y="10558"/>
                </a:lnTo>
                <a:lnTo>
                  <a:pt x="1695" y="10598"/>
                </a:lnTo>
                <a:lnTo>
                  <a:pt x="1668" y="10634"/>
                </a:lnTo>
                <a:lnTo>
                  <a:pt x="1623" y="10682"/>
                </a:lnTo>
                <a:lnTo>
                  <a:pt x="1533" y="10758"/>
                </a:lnTo>
                <a:lnTo>
                  <a:pt x="1399" y="10820"/>
                </a:lnTo>
                <a:lnTo>
                  <a:pt x="1246" y="10869"/>
                </a:lnTo>
                <a:lnTo>
                  <a:pt x="1040" y="10909"/>
                </a:lnTo>
                <a:lnTo>
                  <a:pt x="843" y="10918"/>
                </a:lnTo>
                <a:lnTo>
                  <a:pt x="646" y="10895"/>
                </a:lnTo>
                <a:lnTo>
                  <a:pt x="475" y="10851"/>
                </a:lnTo>
                <a:lnTo>
                  <a:pt x="305" y="10784"/>
                </a:lnTo>
                <a:lnTo>
                  <a:pt x="251" y="10745"/>
                </a:lnTo>
                <a:lnTo>
                  <a:pt x="188" y="10709"/>
                </a:lnTo>
                <a:lnTo>
                  <a:pt x="117" y="10673"/>
                </a:lnTo>
                <a:lnTo>
                  <a:pt x="27" y="10656"/>
                </a:lnTo>
                <a:lnTo>
                  <a:pt x="0" y="10642"/>
                </a:lnTo>
                <a:lnTo>
                  <a:pt x="0" y="10611"/>
                </a:lnTo>
                <a:lnTo>
                  <a:pt x="27" y="10562"/>
                </a:lnTo>
                <a:lnTo>
                  <a:pt x="108" y="10460"/>
                </a:lnTo>
                <a:lnTo>
                  <a:pt x="224" y="10340"/>
                </a:lnTo>
                <a:lnTo>
                  <a:pt x="314" y="10287"/>
                </a:lnTo>
                <a:lnTo>
                  <a:pt x="448" y="10243"/>
                </a:lnTo>
                <a:lnTo>
                  <a:pt x="592" y="10203"/>
                </a:lnTo>
                <a:lnTo>
                  <a:pt x="762" y="10176"/>
                </a:lnTo>
                <a:lnTo>
                  <a:pt x="968" y="10163"/>
                </a:lnTo>
                <a:lnTo>
                  <a:pt x="1166" y="10172"/>
                </a:lnTo>
                <a:lnTo>
                  <a:pt x="1273" y="10198"/>
                </a:lnTo>
                <a:lnTo>
                  <a:pt x="1363" y="10229"/>
                </a:lnTo>
                <a:lnTo>
                  <a:pt x="1453" y="10269"/>
                </a:lnTo>
                <a:lnTo>
                  <a:pt x="1542" y="10296"/>
                </a:lnTo>
                <a:lnTo>
                  <a:pt x="1587" y="10301"/>
                </a:lnTo>
                <a:lnTo>
                  <a:pt x="1695" y="10301"/>
                </a:lnTo>
                <a:lnTo>
                  <a:pt x="1731" y="10309"/>
                </a:lnTo>
                <a:lnTo>
                  <a:pt x="1757" y="10314"/>
                </a:lnTo>
                <a:lnTo>
                  <a:pt x="1784" y="10327"/>
                </a:lnTo>
                <a:lnTo>
                  <a:pt x="1811" y="10336"/>
                </a:lnTo>
                <a:lnTo>
                  <a:pt x="1820" y="10349"/>
                </a:lnTo>
                <a:lnTo>
                  <a:pt x="1847" y="10354"/>
                </a:lnTo>
                <a:lnTo>
                  <a:pt x="1892" y="10354"/>
                </a:lnTo>
                <a:lnTo>
                  <a:pt x="2170" y="10340"/>
                </a:lnTo>
                <a:lnTo>
                  <a:pt x="2457" y="10323"/>
                </a:lnTo>
                <a:lnTo>
                  <a:pt x="2932" y="10283"/>
                </a:lnTo>
                <a:lnTo>
                  <a:pt x="3425" y="10243"/>
                </a:lnTo>
                <a:lnTo>
                  <a:pt x="3873" y="10190"/>
                </a:lnTo>
                <a:lnTo>
                  <a:pt x="4044" y="10172"/>
                </a:lnTo>
                <a:lnTo>
                  <a:pt x="4205" y="10158"/>
                </a:lnTo>
                <a:lnTo>
                  <a:pt x="4349" y="10136"/>
                </a:lnTo>
                <a:lnTo>
                  <a:pt x="4465" y="10118"/>
                </a:lnTo>
                <a:lnTo>
                  <a:pt x="4546" y="10092"/>
                </a:lnTo>
                <a:lnTo>
                  <a:pt x="4564" y="10061"/>
                </a:lnTo>
                <a:lnTo>
                  <a:pt x="4519" y="9994"/>
                </a:lnTo>
                <a:lnTo>
                  <a:pt x="4385" y="9861"/>
                </a:lnTo>
                <a:lnTo>
                  <a:pt x="4232" y="9719"/>
                </a:lnTo>
                <a:lnTo>
                  <a:pt x="4062" y="9577"/>
                </a:lnTo>
                <a:lnTo>
                  <a:pt x="3739" y="9333"/>
                </a:lnTo>
                <a:lnTo>
                  <a:pt x="3407" y="9088"/>
                </a:lnTo>
                <a:lnTo>
                  <a:pt x="2842" y="9013"/>
                </a:lnTo>
                <a:lnTo>
                  <a:pt x="2277" y="8942"/>
                </a:lnTo>
                <a:lnTo>
                  <a:pt x="2116" y="8920"/>
                </a:lnTo>
                <a:lnTo>
                  <a:pt x="1928" y="8893"/>
                </a:lnTo>
                <a:lnTo>
                  <a:pt x="1731" y="8875"/>
                </a:lnTo>
                <a:lnTo>
                  <a:pt x="1533" y="8862"/>
                </a:lnTo>
                <a:lnTo>
                  <a:pt x="1345" y="8875"/>
                </a:lnTo>
                <a:lnTo>
                  <a:pt x="1175" y="8906"/>
                </a:lnTo>
                <a:lnTo>
                  <a:pt x="977" y="8951"/>
                </a:lnTo>
                <a:lnTo>
                  <a:pt x="762" y="8973"/>
                </a:lnTo>
                <a:lnTo>
                  <a:pt x="556" y="8964"/>
                </a:lnTo>
                <a:lnTo>
                  <a:pt x="359" y="8942"/>
                </a:lnTo>
                <a:lnTo>
                  <a:pt x="197" y="8889"/>
                </a:lnTo>
                <a:lnTo>
                  <a:pt x="108" y="8822"/>
                </a:lnTo>
                <a:lnTo>
                  <a:pt x="63" y="8729"/>
                </a:lnTo>
                <a:lnTo>
                  <a:pt x="54" y="8640"/>
                </a:lnTo>
                <a:lnTo>
                  <a:pt x="108" y="8542"/>
                </a:lnTo>
                <a:lnTo>
                  <a:pt x="188" y="8454"/>
                </a:lnTo>
                <a:lnTo>
                  <a:pt x="314" y="8382"/>
                </a:lnTo>
                <a:lnTo>
                  <a:pt x="502" y="8338"/>
                </a:lnTo>
                <a:lnTo>
                  <a:pt x="717" y="8316"/>
                </a:lnTo>
                <a:lnTo>
                  <a:pt x="941" y="8329"/>
                </a:lnTo>
                <a:lnTo>
                  <a:pt x="1139" y="8365"/>
                </a:lnTo>
                <a:lnTo>
                  <a:pt x="1291" y="8418"/>
                </a:lnTo>
                <a:lnTo>
                  <a:pt x="1390" y="8467"/>
                </a:lnTo>
                <a:lnTo>
                  <a:pt x="1542" y="8644"/>
                </a:lnTo>
                <a:lnTo>
                  <a:pt x="1641" y="8702"/>
                </a:lnTo>
                <a:lnTo>
                  <a:pt x="1757" y="8742"/>
                </a:lnTo>
                <a:lnTo>
                  <a:pt x="1892" y="8769"/>
                </a:lnTo>
                <a:lnTo>
                  <a:pt x="2035" y="8795"/>
                </a:lnTo>
                <a:lnTo>
                  <a:pt x="2645" y="8893"/>
                </a:lnTo>
                <a:lnTo>
                  <a:pt x="3255" y="8986"/>
                </a:lnTo>
                <a:lnTo>
                  <a:pt x="3147" y="8920"/>
                </a:lnTo>
                <a:lnTo>
                  <a:pt x="3031" y="8862"/>
                </a:lnTo>
                <a:lnTo>
                  <a:pt x="2923" y="8826"/>
                </a:lnTo>
                <a:lnTo>
                  <a:pt x="2806" y="8804"/>
                </a:lnTo>
                <a:lnTo>
                  <a:pt x="2672" y="8791"/>
                </a:lnTo>
                <a:lnTo>
                  <a:pt x="2546" y="8764"/>
                </a:lnTo>
                <a:lnTo>
                  <a:pt x="2394" y="8715"/>
                </a:lnTo>
                <a:lnTo>
                  <a:pt x="2277" y="8658"/>
                </a:lnTo>
                <a:lnTo>
                  <a:pt x="2206" y="8587"/>
                </a:lnTo>
                <a:lnTo>
                  <a:pt x="2179" y="8507"/>
                </a:lnTo>
                <a:lnTo>
                  <a:pt x="2197" y="8422"/>
                </a:lnTo>
                <a:lnTo>
                  <a:pt x="2277" y="8338"/>
                </a:lnTo>
                <a:lnTo>
                  <a:pt x="2313" y="8311"/>
                </a:lnTo>
                <a:lnTo>
                  <a:pt x="2394" y="8245"/>
                </a:lnTo>
                <a:lnTo>
                  <a:pt x="2421" y="8232"/>
                </a:lnTo>
                <a:lnTo>
                  <a:pt x="2484" y="8214"/>
                </a:lnTo>
                <a:lnTo>
                  <a:pt x="2546" y="8200"/>
                </a:lnTo>
                <a:lnTo>
                  <a:pt x="2600" y="8192"/>
                </a:lnTo>
                <a:lnTo>
                  <a:pt x="2735" y="8187"/>
                </a:lnTo>
                <a:lnTo>
                  <a:pt x="2878" y="8183"/>
                </a:lnTo>
                <a:lnTo>
                  <a:pt x="3067" y="8205"/>
                </a:lnTo>
                <a:lnTo>
                  <a:pt x="3201" y="8254"/>
                </a:lnTo>
                <a:lnTo>
                  <a:pt x="3318" y="8311"/>
                </a:lnTo>
                <a:lnTo>
                  <a:pt x="3380" y="8391"/>
                </a:lnTo>
                <a:lnTo>
                  <a:pt x="3425" y="8476"/>
                </a:lnTo>
                <a:lnTo>
                  <a:pt x="3434" y="8565"/>
                </a:lnTo>
                <a:lnTo>
                  <a:pt x="3407" y="8644"/>
                </a:lnTo>
                <a:lnTo>
                  <a:pt x="3371" y="8729"/>
                </a:lnTo>
                <a:lnTo>
                  <a:pt x="3353" y="8809"/>
                </a:lnTo>
                <a:lnTo>
                  <a:pt x="3425" y="8889"/>
                </a:lnTo>
                <a:lnTo>
                  <a:pt x="3506" y="8960"/>
                </a:lnTo>
                <a:lnTo>
                  <a:pt x="3596" y="9040"/>
                </a:lnTo>
                <a:lnTo>
                  <a:pt x="4133" y="9102"/>
                </a:lnTo>
                <a:lnTo>
                  <a:pt x="4654" y="9182"/>
                </a:lnTo>
                <a:lnTo>
                  <a:pt x="4689" y="9191"/>
                </a:lnTo>
                <a:lnTo>
                  <a:pt x="4770" y="9195"/>
                </a:lnTo>
                <a:lnTo>
                  <a:pt x="4860" y="9204"/>
                </a:lnTo>
                <a:lnTo>
                  <a:pt x="4940" y="9204"/>
                </a:lnTo>
                <a:lnTo>
                  <a:pt x="5012" y="9195"/>
                </a:lnTo>
                <a:lnTo>
                  <a:pt x="5012" y="9182"/>
                </a:lnTo>
                <a:lnTo>
                  <a:pt x="4663" y="8933"/>
                </a:lnTo>
                <a:lnTo>
                  <a:pt x="4313" y="8658"/>
                </a:lnTo>
                <a:lnTo>
                  <a:pt x="3909" y="8382"/>
                </a:lnTo>
                <a:lnTo>
                  <a:pt x="3856" y="8338"/>
                </a:lnTo>
                <a:lnTo>
                  <a:pt x="3784" y="8280"/>
                </a:lnTo>
                <a:lnTo>
                  <a:pt x="3685" y="8205"/>
                </a:lnTo>
                <a:lnTo>
                  <a:pt x="3596" y="8143"/>
                </a:lnTo>
                <a:lnTo>
                  <a:pt x="3488" y="8076"/>
                </a:lnTo>
                <a:lnTo>
                  <a:pt x="3407" y="8032"/>
                </a:lnTo>
                <a:lnTo>
                  <a:pt x="3344" y="8005"/>
                </a:lnTo>
                <a:lnTo>
                  <a:pt x="3183" y="7992"/>
                </a:lnTo>
                <a:lnTo>
                  <a:pt x="3031" y="7983"/>
                </a:lnTo>
                <a:lnTo>
                  <a:pt x="2869" y="7992"/>
                </a:lnTo>
                <a:lnTo>
                  <a:pt x="2708" y="7978"/>
                </a:lnTo>
                <a:lnTo>
                  <a:pt x="2546" y="7952"/>
                </a:lnTo>
                <a:lnTo>
                  <a:pt x="2403" y="7899"/>
                </a:lnTo>
                <a:lnTo>
                  <a:pt x="2286" y="7832"/>
                </a:lnTo>
                <a:lnTo>
                  <a:pt x="2224" y="7756"/>
                </a:lnTo>
                <a:lnTo>
                  <a:pt x="2179" y="7677"/>
                </a:lnTo>
                <a:lnTo>
                  <a:pt x="2179" y="7583"/>
                </a:lnTo>
                <a:lnTo>
                  <a:pt x="2233" y="7495"/>
                </a:lnTo>
                <a:lnTo>
                  <a:pt x="2322" y="7419"/>
                </a:lnTo>
                <a:lnTo>
                  <a:pt x="2475" y="7357"/>
                </a:lnTo>
                <a:lnTo>
                  <a:pt x="2627" y="7304"/>
                </a:lnTo>
                <a:lnTo>
                  <a:pt x="2806" y="7264"/>
                </a:lnTo>
                <a:lnTo>
                  <a:pt x="2986" y="7246"/>
                </a:lnTo>
                <a:lnTo>
                  <a:pt x="3156" y="7233"/>
                </a:lnTo>
                <a:lnTo>
                  <a:pt x="3318" y="7237"/>
                </a:lnTo>
                <a:lnTo>
                  <a:pt x="3434" y="7259"/>
                </a:lnTo>
                <a:lnTo>
                  <a:pt x="3622" y="7321"/>
                </a:lnTo>
                <a:lnTo>
                  <a:pt x="3757" y="7410"/>
                </a:lnTo>
                <a:lnTo>
                  <a:pt x="3820" y="7512"/>
                </a:lnTo>
                <a:lnTo>
                  <a:pt x="3829" y="7619"/>
                </a:lnTo>
                <a:lnTo>
                  <a:pt x="3811" y="7672"/>
                </a:lnTo>
                <a:lnTo>
                  <a:pt x="3757" y="7730"/>
                </a:lnTo>
                <a:lnTo>
                  <a:pt x="3685" y="7796"/>
                </a:lnTo>
                <a:lnTo>
                  <a:pt x="3649" y="7854"/>
                </a:lnTo>
                <a:lnTo>
                  <a:pt x="3622" y="7912"/>
                </a:lnTo>
                <a:lnTo>
                  <a:pt x="3631" y="7965"/>
                </a:lnTo>
                <a:lnTo>
                  <a:pt x="3658" y="7992"/>
                </a:lnTo>
                <a:lnTo>
                  <a:pt x="3712" y="8036"/>
                </a:lnTo>
                <a:lnTo>
                  <a:pt x="3784" y="8089"/>
                </a:lnTo>
                <a:lnTo>
                  <a:pt x="3856" y="8156"/>
                </a:lnTo>
                <a:lnTo>
                  <a:pt x="3936" y="8214"/>
                </a:lnTo>
                <a:lnTo>
                  <a:pt x="4017" y="8258"/>
                </a:lnTo>
                <a:lnTo>
                  <a:pt x="4071" y="8298"/>
                </a:lnTo>
                <a:lnTo>
                  <a:pt x="4107" y="8307"/>
                </a:lnTo>
                <a:lnTo>
                  <a:pt x="4151" y="8285"/>
                </a:lnTo>
                <a:lnTo>
                  <a:pt x="4187" y="8245"/>
                </a:lnTo>
                <a:lnTo>
                  <a:pt x="4241" y="8205"/>
                </a:lnTo>
                <a:lnTo>
                  <a:pt x="4286" y="8183"/>
                </a:lnTo>
                <a:lnTo>
                  <a:pt x="4349" y="8156"/>
                </a:lnTo>
                <a:lnTo>
                  <a:pt x="4429" y="8121"/>
                </a:lnTo>
                <a:lnTo>
                  <a:pt x="4609" y="8054"/>
                </a:lnTo>
                <a:lnTo>
                  <a:pt x="4680" y="8045"/>
                </a:lnTo>
                <a:lnTo>
                  <a:pt x="4842" y="8036"/>
                </a:lnTo>
                <a:lnTo>
                  <a:pt x="4994" y="8023"/>
                </a:lnTo>
                <a:lnTo>
                  <a:pt x="5156" y="8018"/>
                </a:lnTo>
                <a:lnTo>
                  <a:pt x="5317" y="8023"/>
                </a:lnTo>
                <a:lnTo>
                  <a:pt x="5353" y="8032"/>
                </a:lnTo>
                <a:lnTo>
                  <a:pt x="5487" y="8054"/>
                </a:lnTo>
                <a:lnTo>
                  <a:pt x="5523" y="8054"/>
                </a:lnTo>
                <a:lnTo>
                  <a:pt x="5568" y="8023"/>
                </a:lnTo>
                <a:lnTo>
                  <a:pt x="5577" y="7965"/>
                </a:lnTo>
                <a:lnTo>
                  <a:pt x="5595" y="7899"/>
                </a:lnTo>
                <a:lnTo>
                  <a:pt x="5595" y="7796"/>
                </a:lnTo>
                <a:lnTo>
                  <a:pt x="5604" y="7703"/>
                </a:lnTo>
                <a:lnTo>
                  <a:pt x="5604" y="7610"/>
                </a:lnTo>
                <a:lnTo>
                  <a:pt x="5577" y="7521"/>
                </a:lnTo>
                <a:lnTo>
                  <a:pt x="5523" y="7459"/>
                </a:lnTo>
                <a:lnTo>
                  <a:pt x="5443" y="7419"/>
                </a:lnTo>
                <a:lnTo>
                  <a:pt x="5263" y="7344"/>
                </a:lnTo>
                <a:lnTo>
                  <a:pt x="5138" y="7273"/>
                </a:lnTo>
                <a:lnTo>
                  <a:pt x="5066" y="7184"/>
                </a:lnTo>
                <a:lnTo>
                  <a:pt x="5048" y="7086"/>
                </a:lnTo>
                <a:lnTo>
                  <a:pt x="5075" y="7015"/>
                </a:lnTo>
                <a:lnTo>
                  <a:pt x="5156" y="6935"/>
                </a:lnTo>
                <a:lnTo>
                  <a:pt x="5272" y="6864"/>
                </a:lnTo>
                <a:lnTo>
                  <a:pt x="5416" y="6793"/>
                </a:lnTo>
                <a:lnTo>
                  <a:pt x="5595" y="6740"/>
                </a:lnTo>
                <a:lnTo>
                  <a:pt x="5774" y="6713"/>
                </a:lnTo>
                <a:lnTo>
                  <a:pt x="5990" y="6713"/>
                </a:lnTo>
                <a:lnTo>
                  <a:pt x="6196" y="6753"/>
                </a:lnTo>
                <a:lnTo>
                  <a:pt x="6348" y="6806"/>
                </a:lnTo>
                <a:lnTo>
                  <a:pt x="6465" y="6860"/>
                </a:lnTo>
                <a:lnTo>
                  <a:pt x="6554" y="6922"/>
                </a:lnTo>
                <a:lnTo>
                  <a:pt x="6608" y="6997"/>
                </a:lnTo>
                <a:lnTo>
                  <a:pt x="6608" y="7082"/>
                </a:lnTo>
                <a:lnTo>
                  <a:pt x="6554" y="7170"/>
                </a:lnTo>
                <a:lnTo>
                  <a:pt x="6474" y="7246"/>
                </a:lnTo>
                <a:lnTo>
                  <a:pt x="6241" y="7370"/>
                </a:lnTo>
                <a:lnTo>
                  <a:pt x="6106" y="7419"/>
                </a:lnTo>
                <a:lnTo>
                  <a:pt x="5999" y="7486"/>
                </a:lnTo>
                <a:lnTo>
                  <a:pt x="5918" y="7566"/>
                </a:lnTo>
                <a:lnTo>
                  <a:pt x="5828" y="7756"/>
                </a:lnTo>
                <a:lnTo>
                  <a:pt x="5774" y="7952"/>
                </a:lnTo>
                <a:lnTo>
                  <a:pt x="5738" y="8143"/>
                </a:lnTo>
                <a:lnTo>
                  <a:pt x="5738" y="8218"/>
                </a:lnTo>
                <a:lnTo>
                  <a:pt x="5774" y="8294"/>
                </a:lnTo>
                <a:lnTo>
                  <a:pt x="5801" y="8369"/>
                </a:lnTo>
                <a:lnTo>
                  <a:pt x="5774" y="8436"/>
                </a:lnTo>
                <a:lnTo>
                  <a:pt x="5694" y="8565"/>
                </a:lnTo>
                <a:lnTo>
                  <a:pt x="5667" y="8631"/>
                </a:lnTo>
                <a:lnTo>
                  <a:pt x="5694" y="8693"/>
                </a:lnTo>
                <a:lnTo>
                  <a:pt x="5765" y="8751"/>
                </a:lnTo>
                <a:lnTo>
                  <a:pt x="5846" y="8795"/>
                </a:lnTo>
                <a:lnTo>
                  <a:pt x="5918" y="8849"/>
                </a:lnTo>
                <a:lnTo>
                  <a:pt x="6097" y="8964"/>
                </a:lnTo>
                <a:lnTo>
                  <a:pt x="6267" y="9088"/>
                </a:lnTo>
                <a:lnTo>
                  <a:pt x="6689" y="9350"/>
                </a:lnTo>
                <a:lnTo>
                  <a:pt x="7137" y="9608"/>
                </a:lnTo>
                <a:lnTo>
                  <a:pt x="7173" y="9639"/>
                </a:lnTo>
                <a:lnTo>
                  <a:pt x="7254" y="9679"/>
                </a:lnTo>
                <a:lnTo>
                  <a:pt x="7334" y="9723"/>
                </a:lnTo>
                <a:lnTo>
                  <a:pt x="7415" y="9763"/>
                </a:lnTo>
                <a:lnTo>
                  <a:pt x="7496" y="9777"/>
                </a:lnTo>
                <a:lnTo>
                  <a:pt x="7559" y="9759"/>
                </a:lnTo>
                <a:lnTo>
                  <a:pt x="7639" y="9723"/>
                </a:lnTo>
                <a:lnTo>
                  <a:pt x="7702" y="9679"/>
                </a:lnTo>
                <a:lnTo>
                  <a:pt x="7774" y="9639"/>
                </a:lnTo>
                <a:lnTo>
                  <a:pt x="7810" y="9612"/>
                </a:lnTo>
                <a:lnTo>
                  <a:pt x="7971" y="9501"/>
                </a:lnTo>
                <a:lnTo>
                  <a:pt x="8061" y="9399"/>
                </a:lnTo>
                <a:lnTo>
                  <a:pt x="8106" y="9279"/>
                </a:lnTo>
                <a:lnTo>
                  <a:pt x="8088" y="9151"/>
                </a:lnTo>
                <a:lnTo>
                  <a:pt x="8025" y="8951"/>
                </a:lnTo>
                <a:lnTo>
                  <a:pt x="7944" y="8755"/>
                </a:lnTo>
                <a:lnTo>
                  <a:pt x="7855" y="8560"/>
                </a:lnTo>
                <a:lnTo>
                  <a:pt x="7720" y="8245"/>
                </a:lnTo>
                <a:lnTo>
                  <a:pt x="7693" y="8183"/>
                </a:lnTo>
                <a:lnTo>
                  <a:pt x="7675" y="8116"/>
                </a:lnTo>
                <a:lnTo>
                  <a:pt x="7648" y="8045"/>
                </a:lnTo>
                <a:lnTo>
                  <a:pt x="7603" y="7983"/>
                </a:lnTo>
                <a:lnTo>
                  <a:pt x="7523" y="7930"/>
                </a:lnTo>
                <a:lnTo>
                  <a:pt x="7442" y="7899"/>
                </a:lnTo>
                <a:lnTo>
                  <a:pt x="7361" y="7881"/>
                </a:lnTo>
                <a:lnTo>
                  <a:pt x="7272" y="7867"/>
                </a:lnTo>
                <a:lnTo>
                  <a:pt x="7164" y="7845"/>
                </a:lnTo>
                <a:lnTo>
                  <a:pt x="6976" y="7801"/>
                </a:lnTo>
                <a:lnTo>
                  <a:pt x="6850" y="7734"/>
                </a:lnTo>
                <a:lnTo>
                  <a:pt x="6743" y="7659"/>
                </a:lnTo>
                <a:lnTo>
                  <a:pt x="6662" y="7557"/>
                </a:lnTo>
                <a:lnTo>
                  <a:pt x="6662" y="7459"/>
                </a:lnTo>
                <a:lnTo>
                  <a:pt x="6698" y="7370"/>
                </a:lnTo>
                <a:lnTo>
                  <a:pt x="6805" y="7277"/>
                </a:lnTo>
                <a:lnTo>
                  <a:pt x="6967" y="7193"/>
                </a:lnTo>
                <a:lnTo>
                  <a:pt x="7030" y="7166"/>
                </a:lnTo>
                <a:lnTo>
                  <a:pt x="7137" y="7135"/>
                </a:lnTo>
                <a:lnTo>
                  <a:pt x="7281" y="7099"/>
                </a:lnTo>
                <a:lnTo>
                  <a:pt x="7442" y="7082"/>
                </a:lnTo>
                <a:lnTo>
                  <a:pt x="7630" y="7073"/>
                </a:lnTo>
                <a:lnTo>
                  <a:pt x="7801" y="7086"/>
                </a:lnTo>
                <a:lnTo>
                  <a:pt x="7980" y="7135"/>
                </a:lnTo>
                <a:lnTo>
                  <a:pt x="8159" y="7219"/>
                </a:lnTo>
                <a:lnTo>
                  <a:pt x="8285" y="7317"/>
                </a:lnTo>
                <a:lnTo>
                  <a:pt x="8339" y="7401"/>
                </a:lnTo>
                <a:lnTo>
                  <a:pt x="8366" y="7499"/>
                </a:lnTo>
                <a:lnTo>
                  <a:pt x="8339" y="7597"/>
                </a:lnTo>
                <a:lnTo>
                  <a:pt x="8276" y="7650"/>
                </a:lnTo>
                <a:lnTo>
                  <a:pt x="8195" y="7694"/>
                </a:lnTo>
                <a:lnTo>
                  <a:pt x="8106" y="7743"/>
                </a:lnTo>
                <a:lnTo>
                  <a:pt x="8034" y="7796"/>
                </a:lnTo>
                <a:lnTo>
                  <a:pt x="8025" y="7814"/>
                </a:lnTo>
                <a:lnTo>
                  <a:pt x="8025" y="7867"/>
                </a:lnTo>
                <a:lnTo>
                  <a:pt x="8007" y="7885"/>
                </a:lnTo>
                <a:lnTo>
                  <a:pt x="7980" y="7899"/>
                </a:lnTo>
                <a:lnTo>
                  <a:pt x="7971" y="7912"/>
                </a:lnTo>
                <a:lnTo>
                  <a:pt x="7917" y="7938"/>
                </a:lnTo>
                <a:lnTo>
                  <a:pt x="7899" y="7952"/>
                </a:lnTo>
                <a:lnTo>
                  <a:pt x="7899" y="8063"/>
                </a:lnTo>
                <a:lnTo>
                  <a:pt x="7926" y="8160"/>
                </a:lnTo>
                <a:lnTo>
                  <a:pt x="7953" y="8254"/>
                </a:lnTo>
                <a:lnTo>
                  <a:pt x="8025" y="8489"/>
                </a:lnTo>
                <a:lnTo>
                  <a:pt x="8106" y="8729"/>
                </a:lnTo>
                <a:lnTo>
                  <a:pt x="8204" y="8951"/>
                </a:lnTo>
                <a:lnTo>
                  <a:pt x="8231" y="9040"/>
                </a:lnTo>
                <a:lnTo>
                  <a:pt x="8276" y="9115"/>
                </a:lnTo>
                <a:lnTo>
                  <a:pt x="8303" y="9191"/>
                </a:lnTo>
                <a:lnTo>
                  <a:pt x="8357" y="9248"/>
                </a:lnTo>
                <a:lnTo>
                  <a:pt x="8410" y="9288"/>
                </a:lnTo>
                <a:lnTo>
                  <a:pt x="8473" y="9293"/>
                </a:lnTo>
                <a:lnTo>
                  <a:pt x="8635" y="9275"/>
                </a:lnTo>
                <a:lnTo>
                  <a:pt x="8787" y="9235"/>
                </a:lnTo>
                <a:lnTo>
                  <a:pt x="8931" y="9204"/>
                </a:lnTo>
                <a:lnTo>
                  <a:pt x="9594" y="9026"/>
                </a:lnTo>
                <a:lnTo>
                  <a:pt x="10087" y="8880"/>
                </a:lnTo>
                <a:lnTo>
                  <a:pt x="10544" y="8738"/>
                </a:lnTo>
                <a:lnTo>
                  <a:pt x="10679" y="8285"/>
                </a:lnTo>
                <a:lnTo>
                  <a:pt x="11047" y="7210"/>
                </a:lnTo>
                <a:lnTo>
                  <a:pt x="11450" y="6136"/>
                </a:lnTo>
                <a:lnTo>
                  <a:pt x="11486" y="6034"/>
                </a:lnTo>
                <a:lnTo>
                  <a:pt x="11540" y="5901"/>
                </a:lnTo>
                <a:lnTo>
                  <a:pt x="11594" y="5759"/>
                </a:lnTo>
                <a:lnTo>
                  <a:pt x="11647" y="5608"/>
                </a:lnTo>
                <a:lnTo>
                  <a:pt x="11683" y="5457"/>
                </a:lnTo>
                <a:lnTo>
                  <a:pt x="11710" y="5306"/>
                </a:lnTo>
                <a:lnTo>
                  <a:pt x="11710" y="5168"/>
                </a:lnTo>
                <a:lnTo>
                  <a:pt x="11701" y="5053"/>
                </a:lnTo>
                <a:lnTo>
                  <a:pt x="11647" y="4959"/>
                </a:lnTo>
                <a:lnTo>
                  <a:pt x="11567" y="4866"/>
                </a:lnTo>
                <a:lnTo>
                  <a:pt x="11468" y="4782"/>
                </a:lnTo>
                <a:lnTo>
                  <a:pt x="11369" y="4706"/>
                </a:lnTo>
                <a:lnTo>
                  <a:pt x="11244" y="4640"/>
                </a:lnTo>
                <a:lnTo>
                  <a:pt x="11091" y="4586"/>
                </a:lnTo>
                <a:lnTo>
                  <a:pt x="10903" y="4546"/>
                </a:lnTo>
                <a:lnTo>
                  <a:pt x="10625" y="4506"/>
                </a:lnTo>
                <a:lnTo>
                  <a:pt x="10347" y="4458"/>
                </a:lnTo>
                <a:lnTo>
                  <a:pt x="10267" y="4444"/>
                </a:lnTo>
                <a:lnTo>
                  <a:pt x="10123" y="4431"/>
                </a:lnTo>
                <a:lnTo>
                  <a:pt x="9917" y="4404"/>
                </a:lnTo>
                <a:lnTo>
                  <a:pt x="9666" y="4378"/>
                </a:lnTo>
                <a:lnTo>
                  <a:pt x="9370" y="4351"/>
                </a:lnTo>
                <a:lnTo>
                  <a:pt x="9038" y="4320"/>
                </a:lnTo>
                <a:lnTo>
                  <a:pt x="8697" y="4284"/>
                </a:lnTo>
                <a:lnTo>
                  <a:pt x="8339" y="4253"/>
                </a:lnTo>
                <a:lnTo>
                  <a:pt x="7648" y="4187"/>
                </a:lnTo>
                <a:lnTo>
                  <a:pt x="7326" y="4156"/>
                </a:lnTo>
                <a:lnTo>
                  <a:pt x="7030" y="4129"/>
                </a:lnTo>
                <a:lnTo>
                  <a:pt x="6779" y="4102"/>
                </a:lnTo>
                <a:lnTo>
                  <a:pt x="6572" y="4085"/>
                </a:lnTo>
                <a:lnTo>
                  <a:pt x="6420" y="4071"/>
                </a:lnTo>
                <a:lnTo>
                  <a:pt x="6348" y="4062"/>
                </a:lnTo>
                <a:lnTo>
                  <a:pt x="6079" y="4031"/>
                </a:lnTo>
                <a:lnTo>
                  <a:pt x="5828" y="3978"/>
                </a:lnTo>
                <a:lnTo>
                  <a:pt x="5568" y="3934"/>
                </a:lnTo>
                <a:lnTo>
                  <a:pt x="5236" y="3858"/>
                </a:lnTo>
                <a:lnTo>
                  <a:pt x="4905" y="3756"/>
                </a:lnTo>
                <a:lnTo>
                  <a:pt x="4600" y="3636"/>
                </a:lnTo>
                <a:lnTo>
                  <a:pt x="4331" y="3512"/>
                </a:lnTo>
                <a:lnTo>
                  <a:pt x="4062" y="3374"/>
                </a:lnTo>
                <a:lnTo>
                  <a:pt x="3766" y="3246"/>
                </a:lnTo>
                <a:lnTo>
                  <a:pt x="3461" y="3121"/>
                </a:lnTo>
                <a:lnTo>
                  <a:pt x="3129" y="3015"/>
                </a:lnTo>
                <a:lnTo>
                  <a:pt x="2789" y="2913"/>
                </a:lnTo>
                <a:lnTo>
                  <a:pt x="2457" y="2793"/>
                </a:lnTo>
                <a:lnTo>
                  <a:pt x="2475" y="2779"/>
                </a:lnTo>
                <a:lnTo>
                  <a:pt x="2537" y="2753"/>
                </a:lnTo>
                <a:lnTo>
                  <a:pt x="2654" y="2722"/>
                </a:lnTo>
                <a:lnTo>
                  <a:pt x="2806" y="2682"/>
                </a:lnTo>
                <a:lnTo>
                  <a:pt x="2977" y="2642"/>
                </a:lnTo>
                <a:lnTo>
                  <a:pt x="3371" y="2575"/>
                </a:lnTo>
                <a:lnTo>
                  <a:pt x="3578" y="2557"/>
                </a:lnTo>
                <a:lnTo>
                  <a:pt x="3784" y="2553"/>
                </a:lnTo>
                <a:lnTo>
                  <a:pt x="4035" y="2557"/>
                </a:lnTo>
                <a:lnTo>
                  <a:pt x="4322" y="2571"/>
                </a:lnTo>
                <a:lnTo>
                  <a:pt x="4627" y="2588"/>
                </a:lnTo>
                <a:lnTo>
                  <a:pt x="4940" y="2611"/>
                </a:lnTo>
                <a:lnTo>
                  <a:pt x="5263" y="2637"/>
                </a:lnTo>
                <a:lnTo>
                  <a:pt x="5541" y="2664"/>
                </a:lnTo>
                <a:lnTo>
                  <a:pt x="5792" y="2686"/>
                </a:lnTo>
                <a:lnTo>
                  <a:pt x="5990" y="2713"/>
                </a:lnTo>
                <a:lnTo>
                  <a:pt x="6267" y="2766"/>
                </a:lnTo>
                <a:lnTo>
                  <a:pt x="6581" y="2837"/>
                </a:lnTo>
                <a:lnTo>
                  <a:pt x="6922" y="2926"/>
                </a:lnTo>
                <a:lnTo>
                  <a:pt x="7281" y="3028"/>
                </a:lnTo>
                <a:lnTo>
                  <a:pt x="7648" y="3148"/>
                </a:lnTo>
                <a:lnTo>
                  <a:pt x="8052" y="3277"/>
                </a:lnTo>
                <a:lnTo>
                  <a:pt x="8841" y="3552"/>
                </a:lnTo>
                <a:lnTo>
                  <a:pt x="9612" y="3840"/>
                </a:lnTo>
                <a:lnTo>
                  <a:pt x="9980" y="3983"/>
                </a:lnTo>
                <a:lnTo>
                  <a:pt x="10338" y="4120"/>
                </a:lnTo>
                <a:lnTo>
                  <a:pt x="10670" y="4253"/>
                </a:lnTo>
                <a:lnTo>
                  <a:pt x="10957" y="4369"/>
                </a:lnTo>
                <a:lnTo>
                  <a:pt x="11235" y="4480"/>
                </a:lnTo>
                <a:lnTo>
                  <a:pt x="11459" y="4573"/>
                </a:lnTo>
                <a:lnTo>
                  <a:pt x="11647" y="4653"/>
                </a:lnTo>
                <a:lnTo>
                  <a:pt x="11773" y="4711"/>
                </a:lnTo>
                <a:lnTo>
                  <a:pt x="11656" y="4569"/>
                </a:lnTo>
                <a:lnTo>
                  <a:pt x="11513" y="4444"/>
                </a:lnTo>
                <a:lnTo>
                  <a:pt x="11369" y="4311"/>
                </a:lnTo>
                <a:lnTo>
                  <a:pt x="11181" y="4187"/>
                </a:lnTo>
                <a:lnTo>
                  <a:pt x="10948" y="4076"/>
                </a:lnTo>
                <a:lnTo>
                  <a:pt x="10652" y="3969"/>
                </a:lnTo>
                <a:lnTo>
                  <a:pt x="10338" y="3867"/>
                </a:lnTo>
                <a:lnTo>
                  <a:pt x="10006" y="3761"/>
                </a:lnTo>
                <a:lnTo>
                  <a:pt x="9702" y="3663"/>
                </a:lnTo>
                <a:lnTo>
                  <a:pt x="9415" y="3565"/>
                </a:lnTo>
                <a:lnTo>
                  <a:pt x="9182" y="3468"/>
                </a:lnTo>
                <a:lnTo>
                  <a:pt x="8841" y="3290"/>
                </a:lnTo>
                <a:lnTo>
                  <a:pt x="8536" y="3135"/>
                </a:lnTo>
                <a:lnTo>
                  <a:pt x="8285" y="2988"/>
                </a:lnTo>
                <a:lnTo>
                  <a:pt x="8079" y="2864"/>
                </a:lnTo>
                <a:lnTo>
                  <a:pt x="7890" y="2748"/>
                </a:lnTo>
                <a:lnTo>
                  <a:pt x="7729" y="2637"/>
                </a:lnTo>
                <a:lnTo>
                  <a:pt x="7603" y="2531"/>
                </a:lnTo>
                <a:lnTo>
                  <a:pt x="7469" y="2433"/>
                </a:lnTo>
                <a:lnTo>
                  <a:pt x="7227" y="2238"/>
                </a:lnTo>
                <a:lnTo>
                  <a:pt x="6967" y="2029"/>
                </a:lnTo>
                <a:lnTo>
                  <a:pt x="6805" y="1918"/>
                </a:lnTo>
                <a:lnTo>
                  <a:pt x="6626" y="1794"/>
                </a:lnTo>
                <a:lnTo>
                  <a:pt x="6384" y="1661"/>
                </a:lnTo>
                <a:lnTo>
                  <a:pt x="6133" y="1550"/>
                </a:lnTo>
                <a:lnTo>
                  <a:pt x="5882" y="1465"/>
                </a:lnTo>
                <a:lnTo>
                  <a:pt x="5631" y="1394"/>
                </a:lnTo>
                <a:lnTo>
                  <a:pt x="5380" y="1328"/>
                </a:lnTo>
                <a:lnTo>
                  <a:pt x="5362" y="1314"/>
                </a:lnTo>
                <a:lnTo>
                  <a:pt x="5407" y="1288"/>
                </a:lnTo>
                <a:lnTo>
                  <a:pt x="5523" y="1270"/>
                </a:lnTo>
                <a:lnTo>
                  <a:pt x="5667" y="1243"/>
                </a:lnTo>
                <a:lnTo>
                  <a:pt x="5855" y="1217"/>
                </a:lnTo>
                <a:lnTo>
                  <a:pt x="6052" y="1190"/>
                </a:lnTo>
                <a:lnTo>
                  <a:pt x="6420" y="1137"/>
                </a:lnTo>
                <a:lnTo>
                  <a:pt x="6581" y="1119"/>
                </a:lnTo>
                <a:lnTo>
                  <a:pt x="6698" y="1106"/>
                </a:lnTo>
                <a:lnTo>
                  <a:pt x="7191" y="1070"/>
                </a:lnTo>
                <a:lnTo>
                  <a:pt x="7666" y="1079"/>
                </a:lnTo>
                <a:lnTo>
                  <a:pt x="8133" y="1132"/>
                </a:lnTo>
                <a:lnTo>
                  <a:pt x="8590" y="1230"/>
                </a:lnTo>
                <a:lnTo>
                  <a:pt x="9029" y="1359"/>
                </a:lnTo>
                <a:lnTo>
                  <a:pt x="9451" y="1523"/>
                </a:lnTo>
                <a:lnTo>
                  <a:pt x="9845" y="1718"/>
                </a:lnTo>
                <a:lnTo>
                  <a:pt x="10204" y="1949"/>
                </a:lnTo>
                <a:lnTo>
                  <a:pt x="10509" y="2189"/>
                </a:lnTo>
                <a:lnTo>
                  <a:pt x="10787" y="2451"/>
                </a:lnTo>
                <a:lnTo>
                  <a:pt x="11038" y="2748"/>
                </a:lnTo>
                <a:lnTo>
                  <a:pt x="11244" y="3055"/>
                </a:lnTo>
                <a:lnTo>
                  <a:pt x="11432" y="3370"/>
                </a:lnTo>
                <a:lnTo>
                  <a:pt x="11576" y="3703"/>
                </a:lnTo>
                <a:lnTo>
                  <a:pt x="11710" y="4058"/>
                </a:lnTo>
                <a:lnTo>
                  <a:pt x="11791" y="4418"/>
                </a:lnTo>
                <a:lnTo>
                  <a:pt x="11827" y="4515"/>
                </a:lnTo>
                <a:lnTo>
                  <a:pt x="11907" y="4640"/>
                </a:lnTo>
                <a:lnTo>
                  <a:pt x="11925" y="4542"/>
                </a:lnTo>
                <a:lnTo>
                  <a:pt x="11952" y="4422"/>
                </a:lnTo>
                <a:lnTo>
                  <a:pt x="11979" y="4298"/>
                </a:lnTo>
                <a:lnTo>
                  <a:pt x="12024" y="4036"/>
                </a:lnTo>
                <a:lnTo>
                  <a:pt x="12042" y="3920"/>
                </a:lnTo>
                <a:lnTo>
                  <a:pt x="12051" y="3823"/>
                </a:lnTo>
                <a:lnTo>
                  <a:pt x="12069" y="3743"/>
                </a:lnTo>
                <a:lnTo>
                  <a:pt x="12069" y="3636"/>
                </a:lnTo>
                <a:lnTo>
                  <a:pt x="12096" y="3547"/>
                </a:lnTo>
                <a:lnTo>
                  <a:pt x="12149" y="3428"/>
                </a:lnTo>
                <a:lnTo>
                  <a:pt x="12203" y="3286"/>
                </a:lnTo>
                <a:lnTo>
                  <a:pt x="12275" y="3121"/>
                </a:lnTo>
                <a:lnTo>
                  <a:pt x="12356" y="2939"/>
                </a:lnTo>
                <a:lnTo>
                  <a:pt x="12463" y="2739"/>
                </a:lnTo>
                <a:lnTo>
                  <a:pt x="12553" y="2544"/>
                </a:lnTo>
                <a:lnTo>
                  <a:pt x="12661" y="2335"/>
                </a:lnTo>
                <a:lnTo>
                  <a:pt x="12777" y="2131"/>
                </a:lnTo>
                <a:lnTo>
                  <a:pt x="12885" y="1927"/>
                </a:lnTo>
                <a:lnTo>
                  <a:pt x="13001" y="1740"/>
                </a:lnTo>
                <a:lnTo>
                  <a:pt x="13109" y="1554"/>
                </a:lnTo>
                <a:lnTo>
                  <a:pt x="13216" y="1394"/>
                </a:lnTo>
                <a:lnTo>
                  <a:pt x="13306" y="1248"/>
                </a:lnTo>
                <a:lnTo>
                  <a:pt x="13405" y="1132"/>
                </a:lnTo>
                <a:lnTo>
                  <a:pt x="13467" y="1043"/>
                </a:lnTo>
                <a:lnTo>
                  <a:pt x="13530" y="986"/>
                </a:lnTo>
                <a:lnTo>
                  <a:pt x="13781" y="830"/>
                </a:lnTo>
                <a:lnTo>
                  <a:pt x="14032" y="706"/>
                </a:lnTo>
                <a:lnTo>
                  <a:pt x="14301" y="586"/>
                </a:lnTo>
                <a:lnTo>
                  <a:pt x="14561" y="484"/>
                </a:lnTo>
                <a:lnTo>
                  <a:pt x="14911" y="360"/>
                </a:lnTo>
                <a:lnTo>
                  <a:pt x="15279" y="253"/>
                </a:lnTo>
                <a:lnTo>
                  <a:pt x="15664" y="169"/>
                </a:lnTo>
                <a:lnTo>
                  <a:pt x="15772" y="147"/>
                </a:lnTo>
                <a:lnTo>
                  <a:pt x="15915" y="124"/>
                </a:lnTo>
                <a:lnTo>
                  <a:pt x="16283" y="58"/>
                </a:lnTo>
                <a:lnTo>
                  <a:pt x="16453" y="22"/>
                </a:lnTo>
                <a:lnTo>
                  <a:pt x="16597" y="4"/>
                </a:lnTo>
                <a:lnTo>
                  <a:pt x="16695" y="0"/>
                </a:lnTo>
                <a:close/>
              </a:path>
            </a:pathLst>
          </a:custGeom>
          <a:solidFill>
            <a:srgbClr val="FFFFFF">
              <a:alpha val="8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6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8"/>
          <p:cNvSpPr/>
          <p:nvPr/>
        </p:nvSpPr>
        <p:spPr>
          <a:xfrm>
            <a:off x="0" y="0"/>
            <a:ext cx="4546600" cy="6858000"/>
          </a:xfrm>
          <a:prstGeom prst="rect">
            <a:avLst/>
          </a:prstGeom>
          <a:solidFill>
            <a:srgbClr val="D2533C">
              <a:alpha val="76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991098" y="1400175"/>
            <a:ext cx="6827521" cy="1476375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400" spc="120"/>
            </a:lvl1pPr>
            <a:lvl2pPr marL="0" indent="457200">
              <a:buClrTx/>
              <a:buSzTx/>
              <a:buFontTx/>
              <a:buNone/>
              <a:defRPr sz="2400" spc="120"/>
            </a:lvl2pPr>
            <a:lvl3pPr marL="0" indent="914400">
              <a:buClrTx/>
              <a:buSzTx/>
              <a:buFontTx/>
              <a:buNone/>
              <a:defRPr sz="2400" spc="120"/>
            </a:lvl3pPr>
            <a:lvl4pPr marL="0" indent="1371600">
              <a:buClrTx/>
              <a:buSzTx/>
              <a:buFontTx/>
              <a:buNone/>
              <a:defRPr sz="2400" spc="120"/>
            </a:lvl4pPr>
            <a:lvl5pPr marL="0" indent="1828800">
              <a:buClrTx/>
              <a:buSzTx/>
              <a:buFontTx/>
              <a:buNone/>
              <a:defRPr sz="2400" spc="12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6" name="Freeform 7"/>
          <p:cNvSpPr/>
          <p:nvPr/>
        </p:nvSpPr>
        <p:spPr>
          <a:xfrm>
            <a:off x="45719" y="136641"/>
            <a:ext cx="4434866" cy="6721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12" y="9137"/>
                </a:moveTo>
                <a:lnTo>
                  <a:pt x="4322" y="9648"/>
                </a:lnTo>
                <a:lnTo>
                  <a:pt x="4510" y="9799"/>
                </a:lnTo>
                <a:lnTo>
                  <a:pt x="4689" y="9954"/>
                </a:lnTo>
                <a:lnTo>
                  <a:pt x="4824" y="10074"/>
                </a:lnTo>
                <a:lnTo>
                  <a:pt x="4905" y="10132"/>
                </a:lnTo>
                <a:lnTo>
                  <a:pt x="5012" y="10176"/>
                </a:lnTo>
                <a:lnTo>
                  <a:pt x="5434" y="10314"/>
                </a:lnTo>
                <a:lnTo>
                  <a:pt x="5541" y="10354"/>
                </a:lnTo>
                <a:lnTo>
                  <a:pt x="5712" y="10407"/>
                </a:lnTo>
                <a:lnTo>
                  <a:pt x="5891" y="10478"/>
                </a:lnTo>
                <a:lnTo>
                  <a:pt x="6321" y="10620"/>
                </a:lnTo>
                <a:lnTo>
                  <a:pt x="6528" y="10687"/>
                </a:lnTo>
                <a:lnTo>
                  <a:pt x="6716" y="10745"/>
                </a:lnTo>
                <a:lnTo>
                  <a:pt x="6859" y="10784"/>
                </a:lnTo>
                <a:lnTo>
                  <a:pt x="6832" y="10620"/>
                </a:lnTo>
                <a:lnTo>
                  <a:pt x="6770" y="10451"/>
                </a:lnTo>
                <a:lnTo>
                  <a:pt x="6671" y="10327"/>
                </a:lnTo>
                <a:lnTo>
                  <a:pt x="6545" y="10203"/>
                </a:lnTo>
                <a:lnTo>
                  <a:pt x="6160" y="9936"/>
                </a:lnTo>
                <a:lnTo>
                  <a:pt x="5765" y="9679"/>
                </a:lnTo>
                <a:lnTo>
                  <a:pt x="5353" y="9426"/>
                </a:lnTo>
                <a:lnTo>
                  <a:pt x="5290" y="9377"/>
                </a:lnTo>
                <a:lnTo>
                  <a:pt x="5218" y="9346"/>
                </a:lnTo>
                <a:lnTo>
                  <a:pt x="5138" y="9328"/>
                </a:lnTo>
                <a:lnTo>
                  <a:pt x="5021" y="9319"/>
                </a:lnTo>
                <a:lnTo>
                  <a:pt x="4815" y="9302"/>
                </a:lnTo>
                <a:lnTo>
                  <a:pt x="4591" y="9262"/>
                </a:lnTo>
                <a:lnTo>
                  <a:pt x="4376" y="9226"/>
                </a:lnTo>
                <a:lnTo>
                  <a:pt x="3712" y="9137"/>
                </a:lnTo>
                <a:close/>
                <a:moveTo>
                  <a:pt x="10509" y="8866"/>
                </a:moveTo>
                <a:lnTo>
                  <a:pt x="9424" y="9164"/>
                </a:lnTo>
                <a:lnTo>
                  <a:pt x="9065" y="9262"/>
                </a:lnTo>
                <a:lnTo>
                  <a:pt x="8724" y="9359"/>
                </a:lnTo>
                <a:lnTo>
                  <a:pt x="8581" y="9390"/>
                </a:lnTo>
                <a:lnTo>
                  <a:pt x="8428" y="9430"/>
                </a:lnTo>
                <a:lnTo>
                  <a:pt x="8303" y="9470"/>
                </a:lnTo>
                <a:lnTo>
                  <a:pt x="8195" y="9524"/>
                </a:lnTo>
                <a:lnTo>
                  <a:pt x="8034" y="9626"/>
                </a:lnTo>
                <a:lnTo>
                  <a:pt x="7864" y="9732"/>
                </a:lnTo>
                <a:lnTo>
                  <a:pt x="7675" y="9861"/>
                </a:lnTo>
                <a:lnTo>
                  <a:pt x="7496" y="9999"/>
                </a:lnTo>
                <a:lnTo>
                  <a:pt x="7352" y="10136"/>
                </a:lnTo>
                <a:lnTo>
                  <a:pt x="7254" y="10243"/>
                </a:lnTo>
                <a:lnTo>
                  <a:pt x="7191" y="10349"/>
                </a:lnTo>
                <a:lnTo>
                  <a:pt x="7173" y="10372"/>
                </a:lnTo>
                <a:lnTo>
                  <a:pt x="7173" y="10438"/>
                </a:lnTo>
                <a:lnTo>
                  <a:pt x="7164" y="10531"/>
                </a:lnTo>
                <a:lnTo>
                  <a:pt x="7137" y="10629"/>
                </a:lnTo>
                <a:lnTo>
                  <a:pt x="7110" y="10851"/>
                </a:lnTo>
                <a:lnTo>
                  <a:pt x="7101" y="10944"/>
                </a:lnTo>
                <a:lnTo>
                  <a:pt x="7083" y="11015"/>
                </a:lnTo>
                <a:lnTo>
                  <a:pt x="6994" y="11513"/>
                </a:lnTo>
                <a:lnTo>
                  <a:pt x="6895" y="12005"/>
                </a:lnTo>
                <a:lnTo>
                  <a:pt x="6886" y="12143"/>
                </a:lnTo>
                <a:lnTo>
                  <a:pt x="6859" y="12378"/>
                </a:lnTo>
                <a:lnTo>
                  <a:pt x="6823" y="12627"/>
                </a:lnTo>
                <a:lnTo>
                  <a:pt x="6823" y="12867"/>
                </a:lnTo>
                <a:lnTo>
                  <a:pt x="6850" y="13102"/>
                </a:lnTo>
                <a:lnTo>
                  <a:pt x="7146" y="13155"/>
                </a:lnTo>
                <a:lnTo>
                  <a:pt x="7451" y="13235"/>
                </a:lnTo>
                <a:lnTo>
                  <a:pt x="7729" y="13337"/>
                </a:lnTo>
                <a:lnTo>
                  <a:pt x="8007" y="13462"/>
                </a:lnTo>
                <a:lnTo>
                  <a:pt x="8249" y="13626"/>
                </a:lnTo>
                <a:lnTo>
                  <a:pt x="8455" y="13786"/>
                </a:lnTo>
                <a:lnTo>
                  <a:pt x="8679" y="13955"/>
                </a:lnTo>
                <a:lnTo>
                  <a:pt x="8886" y="14123"/>
                </a:lnTo>
                <a:lnTo>
                  <a:pt x="9056" y="14314"/>
                </a:lnTo>
                <a:lnTo>
                  <a:pt x="9226" y="14581"/>
                </a:lnTo>
                <a:lnTo>
                  <a:pt x="9343" y="14869"/>
                </a:lnTo>
                <a:lnTo>
                  <a:pt x="9415" y="15171"/>
                </a:lnTo>
                <a:lnTo>
                  <a:pt x="9415" y="15193"/>
                </a:lnTo>
                <a:lnTo>
                  <a:pt x="9424" y="15211"/>
                </a:lnTo>
                <a:lnTo>
                  <a:pt x="9451" y="14869"/>
                </a:lnTo>
                <a:lnTo>
                  <a:pt x="9486" y="14549"/>
                </a:lnTo>
                <a:lnTo>
                  <a:pt x="9531" y="14261"/>
                </a:lnTo>
                <a:lnTo>
                  <a:pt x="9567" y="14008"/>
                </a:lnTo>
                <a:lnTo>
                  <a:pt x="9594" y="13830"/>
                </a:lnTo>
                <a:lnTo>
                  <a:pt x="9639" y="13639"/>
                </a:lnTo>
                <a:lnTo>
                  <a:pt x="9666" y="13435"/>
                </a:lnTo>
                <a:lnTo>
                  <a:pt x="9702" y="13209"/>
                </a:lnTo>
                <a:lnTo>
                  <a:pt x="9737" y="12960"/>
                </a:lnTo>
                <a:lnTo>
                  <a:pt x="9782" y="12676"/>
                </a:lnTo>
                <a:lnTo>
                  <a:pt x="9836" y="12369"/>
                </a:lnTo>
                <a:lnTo>
                  <a:pt x="9890" y="12023"/>
                </a:lnTo>
                <a:lnTo>
                  <a:pt x="9962" y="11513"/>
                </a:lnTo>
                <a:lnTo>
                  <a:pt x="10033" y="11006"/>
                </a:lnTo>
                <a:lnTo>
                  <a:pt x="10096" y="10496"/>
                </a:lnTo>
                <a:lnTo>
                  <a:pt x="10204" y="9985"/>
                </a:lnTo>
                <a:lnTo>
                  <a:pt x="10509" y="8866"/>
                </a:lnTo>
                <a:close/>
                <a:moveTo>
                  <a:pt x="5568" y="8835"/>
                </a:moveTo>
                <a:lnTo>
                  <a:pt x="5550" y="8840"/>
                </a:lnTo>
                <a:lnTo>
                  <a:pt x="5523" y="8933"/>
                </a:lnTo>
                <a:lnTo>
                  <a:pt x="5496" y="9031"/>
                </a:lnTo>
                <a:lnTo>
                  <a:pt x="5469" y="9097"/>
                </a:lnTo>
                <a:lnTo>
                  <a:pt x="5434" y="9164"/>
                </a:lnTo>
                <a:lnTo>
                  <a:pt x="5416" y="9226"/>
                </a:lnTo>
                <a:lnTo>
                  <a:pt x="5461" y="9288"/>
                </a:lnTo>
                <a:lnTo>
                  <a:pt x="5541" y="9346"/>
                </a:lnTo>
                <a:lnTo>
                  <a:pt x="5613" y="9399"/>
                </a:lnTo>
                <a:lnTo>
                  <a:pt x="5909" y="9621"/>
                </a:lnTo>
                <a:lnTo>
                  <a:pt x="6196" y="9817"/>
                </a:lnTo>
                <a:lnTo>
                  <a:pt x="6519" y="10012"/>
                </a:lnTo>
                <a:lnTo>
                  <a:pt x="6608" y="10079"/>
                </a:lnTo>
                <a:lnTo>
                  <a:pt x="6743" y="10172"/>
                </a:lnTo>
                <a:lnTo>
                  <a:pt x="6823" y="10212"/>
                </a:lnTo>
                <a:lnTo>
                  <a:pt x="6886" y="10229"/>
                </a:lnTo>
                <a:lnTo>
                  <a:pt x="6949" y="10229"/>
                </a:lnTo>
                <a:lnTo>
                  <a:pt x="7003" y="10203"/>
                </a:lnTo>
                <a:lnTo>
                  <a:pt x="7057" y="10145"/>
                </a:lnTo>
                <a:lnTo>
                  <a:pt x="7137" y="10079"/>
                </a:lnTo>
                <a:lnTo>
                  <a:pt x="7218" y="10021"/>
                </a:lnTo>
                <a:lnTo>
                  <a:pt x="7272" y="9954"/>
                </a:lnTo>
                <a:lnTo>
                  <a:pt x="7281" y="9896"/>
                </a:lnTo>
                <a:lnTo>
                  <a:pt x="7227" y="9830"/>
                </a:lnTo>
                <a:lnTo>
                  <a:pt x="7137" y="9772"/>
                </a:lnTo>
                <a:lnTo>
                  <a:pt x="7048" y="9719"/>
                </a:lnTo>
                <a:lnTo>
                  <a:pt x="6877" y="9612"/>
                </a:lnTo>
                <a:lnTo>
                  <a:pt x="6716" y="9510"/>
                </a:lnTo>
                <a:lnTo>
                  <a:pt x="6393" y="9328"/>
                </a:lnTo>
                <a:lnTo>
                  <a:pt x="6097" y="9142"/>
                </a:lnTo>
                <a:lnTo>
                  <a:pt x="5747" y="8933"/>
                </a:lnTo>
                <a:lnTo>
                  <a:pt x="5738" y="8920"/>
                </a:lnTo>
                <a:lnTo>
                  <a:pt x="5667" y="8889"/>
                </a:lnTo>
                <a:lnTo>
                  <a:pt x="5640" y="8866"/>
                </a:lnTo>
                <a:lnTo>
                  <a:pt x="5613" y="8853"/>
                </a:lnTo>
                <a:lnTo>
                  <a:pt x="5595" y="8849"/>
                </a:lnTo>
                <a:lnTo>
                  <a:pt x="5568" y="8835"/>
                </a:lnTo>
                <a:close/>
                <a:moveTo>
                  <a:pt x="5272" y="8755"/>
                </a:moveTo>
                <a:lnTo>
                  <a:pt x="5156" y="8764"/>
                </a:lnTo>
                <a:lnTo>
                  <a:pt x="5102" y="8764"/>
                </a:lnTo>
                <a:lnTo>
                  <a:pt x="5012" y="8769"/>
                </a:lnTo>
                <a:lnTo>
                  <a:pt x="4887" y="8769"/>
                </a:lnTo>
                <a:lnTo>
                  <a:pt x="4797" y="8778"/>
                </a:lnTo>
                <a:lnTo>
                  <a:pt x="4716" y="8778"/>
                </a:lnTo>
                <a:lnTo>
                  <a:pt x="4680" y="8769"/>
                </a:lnTo>
                <a:lnTo>
                  <a:pt x="4815" y="8875"/>
                </a:lnTo>
                <a:lnTo>
                  <a:pt x="5129" y="9084"/>
                </a:lnTo>
                <a:lnTo>
                  <a:pt x="5183" y="9111"/>
                </a:lnTo>
                <a:lnTo>
                  <a:pt x="5218" y="9102"/>
                </a:lnTo>
                <a:lnTo>
                  <a:pt x="5263" y="9071"/>
                </a:lnTo>
                <a:lnTo>
                  <a:pt x="5290" y="9031"/>
                </a:lnTo>
                <a:lnTo>
                  <a:pt x="5299" y="8986"/>
                </a:lnTo>
                <a:lnTo>
                  <a:pt x="5353" y="8866"/>
                </a:lnTo>
                <a:lnTo>
                  <a:pt x="5362" y="8826"/>
                </a:lnTo>
                <a:lnTo>
                  <a:pt x="5362" y="8791"/>
                </a:lnTo>
                <a:lnTo>
                  <a:pt x="5344" y="8769"/>
                </a:lnTo>
                <a:lnTo>
                  <a:pt x="5272" y="8755"/>
                </a:lnTo>
                <a:close/>
                <a:moveTo>
                  <a:pt x="16695" y="0"/>
                </a:moveTo>
                <a:lnTo>
                  <a:pt x="16731" y="22"/>
                </a:lnTo>
                <a:lnTo>
                  <a:pt x="16758" y="84"/>
                </a:lnTo>
                <a:lnTo>
                  <a:pt x="16776" y="173"/>
                </a:lnTo>
                <a:lnTo>
                  <a:pt x="16785" y="293"/>
                </a:lnTo>
                <a:lnTo>
                  <a:pt x="16803" y="431"/>
                </a:lnTo>
                <a:lnTo>
                  <a:pt x="16803" y="573"/>
                </a:lnTo>
                <a:lnTo>
                  <a:pt x="16776" y="861"/>
                </a:lnTo>
                <a:lnTo>
                  <a:pt x="16758" y="986"/>
                </a:lnTo>
                <a:lnTo>
                  <a:pt x="16731" y="1097"/>
                </a:lnTo>
                <a:lnTo>
                  <a:pt x="16704" y="1177"/>
                </a:lnTo>
                <a:lnTo>
                  <a:pt x="16588" y="1381"/>
                </a:lnTo>
                <a:lnTo>
                  <a:pt x="16417" y="1567"/>
                </a:lnTo>
                <a:lnTo>
                  <a:pt x="16193" y="1745"/>
                </a:lnTo>
                <a:lnTo>
                  <a:pt x="15951" y="1918"/>
                </a:lnTo>
                <a:lnTo>
                  <a:pt x="15422" y="2242"/>
                </a:lnTo>
                <a:lnTo>
                  <a:pt x="14947" y="2531"/>
                </a:lnTo>
                <a:lnTo>
                  <a:pt x="13943" y="3095"/>
                </a:lnTo>
                <a:lnTo>
                  <a:pt x="13485" y="3388"/>
                </a:lnTo>
                <a:lnTo>
                  <a:pt x="13378" y="3459"/>
                </a:lnTo>
                <a:lnTo>
                  <a:pt x="13252" y="3561"/>
                </a:lnTo>
                <a:lnTo>
                  <a:pt x="13100" y="3663"/>
                </a:lnTo>
                <a:lnTo>
                  <a:pt x="12956" y="3783"/>
                </a:lnTo>
                <a:lnTo>
                  <a:pt x="12634" y="4018"/>
                </a:lnTo>
                <a:lnTo>
                  <a:pt x="12490" y="4116"/>
                </a:lnTo>
                <a:lnTo>
                  <a:pt x="12374" y="4196"/>
                </a:lnTo>
                <a:lnTo>
                  <a:pt x="12266" y="4253"/>
                </a:lnTo>
                <a:lnTo>
                  <a:pt x="12230" y="4795"/>
                </a:lnTo>
                <a:lnTo>
                  <a:pt x="12356" y="4697"/>
                </a:lnTo>
                <a:lnTo>
                  <a:pt x="12481" y="4604"/>
                </a:lnTo>
                <a:lnTo>
                  <a:pt x="12580" y="4529"/>
                </a:lnTo>
                <a:lnTo>
                  <a:pt x="12876" y="4240"/>
                </a:lnTo>
                <a:lnTo>
                  <a:pt x="13100" y="4049"/>
                </a:lnTo>
                <a:lnTo>
                  <a:pt x="13324" y="3867"/>
                </a:lnTo>
                <a:lnTo>
                  <a:pt x="13557" y="3672"/>
                </a:lnTo>
                <a:lnTo>
                  <a:pt x="13808" y="3481"/>
                </a:lnTo>
                <a:lnTo>
                  <a:pt x="14077" y="3299"/>
                </a:lnTo>
                <a:lnTo>
                  <a:pt x="14364" y="3135"/>
                </a:lnTo>
                <a:lnTo>
                  <a:pt x="14687" y="2988"/>
                </a:lnTo>
                <a:lnTo>
                  <a:pt x="15028" y="2873"/>
                </a:lnTo>
                <a:lnTo>
                  <a:pt x="15386" y="2788"/>
                </a:lnTo>
                <a:lnTo>
                  <a:pt x="15754" y="2726"/>
                </a:lnTo>
                <a:lnTo>
                  <a:pt x="16113" y="2695"/>
                </a:lnTo>
                <a:lnTo>
                  <a:pt x="16480" y="2686"/>
                </a:lnTo>
                <a:lnTo>
                  <a:pt x="16946" y="2726"/>
                </a:lnTo>
                <a:lnTo>
                  <a:pt x="17395" y="2806"/>
                </a:lnTo>
                <a:lnTo>
                  <a:pt x="17511" y="2824"/>
                </a:lnTo>
                <a:lnTo>
                  <a:pt x="17655" y="2850"/>
                </a:lnTo>
                <a:lnTo>
                  <a:pt x="17834" y="2886"/>
                </a:lnTo>
                <a:lnTo>
                  <a:pt x="17987" y="2913"/>
                </a:lnTo>
                <a:lnTo>
                  <a:pt x="18121" y="2939"/>
                </a:lnTo>
                <a:lnTo>
                  <a:pt x="18229" y="2948"/>
                </a:lnTo>
                <a:lnTo>
                  <a:pt x="18265" y="2961"/>
                </a:lnTo>
                <a:lnTo>
                  <a:pt x="18238" y="2970"/>
                </a:lnTo>
                <a:lnTo>
                  <a:pt x="18175" y="2984"/>
                </a:lnTo>
                <a:lnTo>
                  <a:pt x="18085" y="3001"/>
                </a:lnTo>
                <a:lnTo>
                  <a:pt x="17843" y="3055"/>
                </a:lnTo>
                <a:lnTo>
                  <a:pt x="17735" y="3081"/>
                </a:lnTo>
                <a:lnTo>
                  <a:pt x="17646" y="3099"/>
                </a:lnTo>
                <a:lnTo>
                  <a:pt x="17484" y="3152"/>
                </a:lnTo>
                <a:lnTo>
                  <a:pt x="17314" y="3206"/>
                </a:lnTo>
                <a:lnTo>
                  <a:pt x="17090" y="3263"/>
                </a:lnTo>
                <a:lnTo>
                  <a:pt x="16821" y="3343"/>
                </a:lnTo>
                <a:lnTo>
                  <a:pt x="16525" y="3423"/>
                </a:lnTo>
                <a:lnTo>
                  <a:pt x="16193" y="3512"/>
                </a:lnTo>
                <a:lnTo>
                  <a:pt x="15835" y="3610"/>
                </a:lnTo>
                <a:lnTo>
                  <a:pt x="15467" y="3712"/>
                </a:lnTo>
                <a:lnTo>
                  <a:pt x="15090" y="3814"/>
                </a:lnTo>
                <a:lnTo>
                  <a:pt x="14714" y="3925"/>
                </a:lnTo>
                <a:lnTo>
                  <a:pt x="14337" y="4031"/>
                </a:lnTo>
                <a:lnTo>
                  <a:pt x="13988" y="4142"/>
                </a:lnTo>
                <a:lnTo>
                  <a:pt x="13638" y="4245"/>
                </a:lnTo>
                <a:lnTo>
                  <a:pt x="13333" y="4347"/>
                </a:lnTo>
                <a:lnTo>
                  <a:pt x="13055" y="4435"/>
                </a:lnTo>
                <a:lnTo>
                  <a:pt x="12831" y="4529"/>
                </a:lnTo>
                <a:lnTo>
                  <a:pt x="12652" y="4604"/>
                </a:lnTo>
                <a:lnTo>
                  <a:pt x="12526" y="4680"/>
                </a:lnTo>
                <a:lnTo>
                  <a:pt x="12436" y="4737"/>
                </a:lnTo>
                <a:lnTo>
                  <a:pt x="12356" y="4808"/>
                </a:lnTo>
                <a:lnTo>
                  <a:pt x="12266" y="4893"/>
                </a:lnTo>
                <a:lnTo>
                  <a:pt x="12185" y="4973"/>
                </a:lnTo>
                <a:lnTo>
                  <a:pt x="12185" y="4990"/>
                </a:lnTo>
                <a:lnTo>
                  <a:pt x="12203" y="5004"/>
                </a:lnTo>
                <a:lnTo>
                  <a:pt x="12212" y="5013"/>
                </a:lnTo>
                <a:lnTo>
                  <a:pt x="12230" y="5026"/>
                </a:lnTo>
                <a:lnTo>
                  <a:pt x="12266" y="4990"/>
                </a:lnTo>
                <a:lnTo>
                  <a:pt x="12678" y="4946"/>
                </a:lnTo>
                <a:lnTo>
                  <a:pt x="13055" y="4879"/>
                </a:lnTo>
                <a:lnTo>
                  <a:pt x="13414" y="4795"/>
                </a:lnTo>
                <a:lnTo>
                  <a:pt x="13745" y="4697"/>
                </a:lnTo>
                <a:lnTo>
                  <a:pt x="14050" y="4595"/>
                </a:lnTo>
                <a:lnTo>
                  <a:pt x="14660" y="4369"/>
                </a:lnTo>
                <a:lnTo>
                  <a:pt x="14974" y="4258"/>
                </a:lnTo>
                <a:lnTo>
                  <a:pt x="15288" y="4160"/>
                </a:lnTo>
                <a:lnTo>
                  <a:pt x="15664" y="4036"/>
                </a:lnTo>
                <a:lnTo>
                  <a:pt x="16023" y="3898"/>
                </a:lnTo>
                <a:lnTo>
                  <a:pt x="16346" y="3747"/>
                </a:lnTo>
                <a:lnTo>
                  <a:pt x="16677" y="3605"/>
                </a:lnTo>
                <a:lnTo>
                  <a:pt x="17036" y="3472"/>
                </a:lnTo>
                <a:lnTo>
                  <a:pt x="17565" y="3317"/>
                </a:lnTo>
                <a:lnTo>
                  <a:pt x="18121" y="3175"/>
                </a:lnTo>
                <a:lnTo>
                  <a:pt x="19287" y="2899"/>
                </a:lnTo>
                <a:lnTo>
                  <a:pt x="19340" y="2886"/>
                </a:lnTo>
                <a:lnTo>
                  <a:pt x="19412" y="2850"/>
                </a:lnTo>
                <a:lnTo>
                  <a:pt x="19654" y="2762"/>
                </a:lnTo>
                <a:lnTo>
                  <a:pt x="19771" y="2708"/>
                </a:lnTo>
                <a:lnTo>
                  <a:pt x="19887" y="2664"/>
                </a:lnTo>
                <a:lnTo>
                  <a:pt x="19986" y="2624"/>
                </a:lnTo>
                <a:lnTo>
                  <a:pt x="20049" y="2597"/>
                </a:lnTo>
                <a:lnTo>
                  <a:pt x="20076" y="2588"/>
                </a:lnTo>
                <a:lnTo>
                  <a:pt x="20076" y="2611"/>
                </a:lnTo>
                <a:lnTo>
                  <a:pt x="20049" y="2642"/>
                </a:lnTo>
                <a:lnTo>
                  <a:pt x="20013" y="2677"/>
                </a:lnTo>
                <a:lnTo>
                  <a:pt x="19986" y="2695"/>
                </a:lnTo>
                <a:lnTo>
                  <a:pt x="19914" y="2793"/>
                </a:lnTo>
                <a:lnTo>
                  <a:pt x="19887" y="2899"/>
                </a:lnTo>
                <a:lnTo>
                  <a:pt x="19905" y="3001"/>
                </a:lnTo>
                <a:lnTo>
                  <a:pt x="19914" y="3112"/>
                </a:lnTo>
                <a:lnTo>
                  <a:pt x="19914" y="3219"/>
                </a:lnTo>
                <a:lnTo>
                  <a:pt x="19869" y="3436"/>
                </a:lnTo>
                <a:lnTo>
                  <a:pt x="19771" y="3636"/>
                </a:lnTo>
                <a:lnTo>
                  <a:pt x="19627" y="3840"/>
                </a:lnTo>
                <a:lnTo>
                  <a:pt x="19430" y="4031"/>
                </a:lnTo>
                <a:lnTo>
                  <a:pt x="19179" y="4209"/>
                </a:lnTo>
                <a:lnTo>
                  <a:pt x="18874" y="4364"/>
                </a:lnTo>
                <a:lnTo>
                  <a:pt x="18533" y="4515"/>
                </a:lnTo>
                <a:lnTo>
                  <a:pt x="18130" y="4640"/>
                </a:lnTo>
                <a:lnTo>
                  <a:pt x="17700" y="4751"/>
                </a:lnTo>
                <a:lnTo>
                  <a:pt x="17224" y="4844"/>
                </a:lnTo>
                <a:lnTo>
                  <a:pt x="16704" y="4906"/>
                </a:lnTo>
                <a:lnTo>
                  <a:pt x="16166" y="4955"/>
                </a:lnTo>
                <a:lnTo>
                  <a:pt x="15593" y="4986"/>
                </a:lnTo>
                <a:lnTo>
                  <a:pt x="15037" y="5004"/>
                </a:lnTo>
                <a:lnTo>
                  <a:pt x="14499" y="5026"/>
                </a:lnTo>
                <a:lnTo>
                  <a:pt x="15055" y="5044"/>
                </a:lnTo>
                <a:lnTo>
                  <a:pt x="15530" y="5079"/>
                </a:lnTo>
                <a:lnTo>
                  <a:pt x="15996" y="5124"/>
                </a:lnTo>
                <a:lnTo>
                  <a:pt x="16444" y="5181"/>
                </a:lnTo>
                <a:lnTo>
                  <a:pt x="16866" y="5261"/>
                </a:lnTo>
                <a:lnTo>
                  <a:pt x="17251" y="5359"/>
                </a:lnTo>
                <a:lnTo>
                  <a:pt x="17673" y="5501"/>
                </a:lnTo>
                <a:lnTo>
                  <a:pt x="18058" y="5665"/>
                </a:lnTo>
                <a:lnTo>
                  <a:pt x="18372" y="5843"/>
                </a:lnTo>
                <a:lnTo>
                  <a:pt x="18650" y="6034"/>
                </a:lnTo>
                <a:lnTo>
                  <a:pt x="18874" y="6225"/>
                </a:lnTo>
                <a:lnTo>
                  <a:pt x="19071" y="6425"/>
                </a:lnTo>
                <a:lnTo>
                  <a:pt x="19215" y="6624"/>
                </a:lnTo>
                <a:lnTo>
                  <a:pt x="19349" y="6824"/>
                </a:lnTo>
                <a:lnTo>
                  <a:pt x="19430" y="7015"/>
                </a:lnTo>
                <a:lnTo>
                  <a:pt x="19493" y="7197"/>
                </a:lnTo>
                <a:lnTo>
                  <a:pt x="19538" y="7370"/>
                </a:lnTo>
                <a:lnTo>
                  <a:pt x="19565" y="7526"/>
                </a:lnTo>
                <a:lnTo>
                  <a:pt x="19565" y="7783"/>
                </a:lnTo>
                <a:lnTo>
                  <a:pt x="19538" y="7881"/>
                </a:lnTo>
                <a:lnTo>
                  <a:pt x="19520" y="7943"/>
                </a:lnTo>
                <a:lnTo>
                  <a:pt x="19493" y="7978"/>
                </a:lnTo>
                <a:lnTo>
                  <a:pt x="19466" y="7978"/>
                </a:lnTo>
                <a:lnTo>
                  <a:pt x="19296" y="7845"/>
                </a:lnTo>
                <a:lnTo>
                  <a:pt x="19116" y="7721"/>
                </a:lnTo>
                <a:lnTo>
                  <a:pt x="18901" y="7606"/>
                </a:lnTo>
                <a:lnTo>
                  <a:pt x="18659" y="7486"/>
                </a:lnTo>
                <a:lnTo>
                  <a:pt x="18372" y="7388"/>
                </a:lnTo>
                <a:lnTo>
                  <a:pt x="18103" y="7317"/>
                </a:lnTo>
                <a:lnTo>
                  <a:pt x="17879" y="7250"/>
                </a:lnTo>
                <a:lnTo>
                  <a:pt x="17655" y="7197"/>
                </a:lnTo>
                <a:lnTo>
                  <a:pt x="17449" y="7153"/>
                </a:lnTo>
                <a:lnTo>
                  <a:pt x="16848" y="7015"/>
                </a:lnTo>
                <a:lnTo>
                  <a:pt x="16624" y="6962"/>
                </a:lnTo>
                <a:lnTo>
                  <a:pt x="16400" y="6904"/>
                </a:lnTo>
                <a:lnTo>
                  <a:pt x="16148" y="6824"/>
                </a:lnTo>
                <a:lnTo>
                  <a:pt x="15557" y="6629"/>
                </a:lnTo>
                <a:lnTo>
                  <a:pt x="15216" y="6500"/>
                </a:lnTo>
                <a:lnTo>
                  <a:pt x="14812" y="6340"/>
                </a:lnTo>
                <a:lnTo>
                  <a:pt x="14588" y="6238"/>
                </a:lnTo>
                <a:lnTo>
                  <a:pt x="14355" y="6100"/>
                </a:lnTo>
                <a:lnTo>
                  <a:pt x="13602" y="5625"/>
                </a:lnTo>
                <a:lnTo>
                  <a:pt x="13351" y="5492"/>
                </a:lnTo>
                <a:lnTo>
                  <a:pt x="13082" y="5377"/>
                </a:lnTo>
                <a:lnTo>
                  <a:pt x="12831" y="5306"/>
                </a:lnTo>
                <a:lnTo>
                  <a:pt x="12517" y="5243"/>
                </a:lnTo>
                <a:lnTo>
                  <a:pt x="12203" y="5195"/>
                </a:lnTo>
                <a:lnTo>
                  <a:pt x="12158" y="5195"/>
                </a:lnTo>
                <a:lnTo>
                  <a:pt x="12105" y="5248"/>
                </a:lnTo>
                <a:lnTo>
                  <a:pt x="12096" y="5292"/>
                </a:lnTo>
                <a:lnTo>
                  <a:pt x="12069" y="5341"/>
                </a:lnTo>
                <a:lnTo>
                  <a:pt x="12051" y="5359"/>
                </a:lnTo>
                <a:lnTo>
                  <a:pt x="12042" y="5412"/>
                </a:lnTo>
                <a:lnTo>
                  <a:pt x="11997" y="5492"/>
                </a:lnTo>
                <a:lnTo>
                  <a:pt x="11961" y="5581"/>
                </a:lnTo>
                <a:lnTo>
                  <a:pt x="11880" y="5776"/>
                </a:lnTo>
                <a:lnTo>
                  <a:pt x="11854" y="5865"/>
                </a:lnTo>
                <a:lnTo>
                  <a:pt x="11701" y="6309"/>
                </a:lnTo>
                <a:lnTo>
                  <a:pt x="11522" y="6762"/>
                </a:lnTo>
                <a:lnTo>
                  <a:pt x="11351" y="7206"/>
                </a:lnTo>
                <a:lnTo>
                  <a:pt x="11127" y="7907"/>
                </a:lnTo>
                <a:lnTo>
                  <a:pt x="10921" y="8618"/>
                </a:lnTo>
                <a:lnTo>
                  <a:pt x="11091" y="8556"/>
                </a:lnTo>
                <a:lnTo>
                  <a:pt x="11244" y="8489"/>
                </a:lnTo>
                <a:lnTo>
                  <a:pt x="11342" y="8436"/>
                </a:lnTo>
                <a:lnTo>
                  <a:pt x="11396" y="8369"/>
                </a:lnTo>
                <a:lnTo>
                  <a:pt x="11432" y="8307"/>
                </a:lnTo>
                <a:lnTo>
                  <a:pt x="11486" y="8240"/>
                </a:lnTo>
                <a:lnTo>
                  <a:pt x="11594" y="8160"/>
                </a:lnTo>
                <a:lnTo>
                  <a:pt x="11737" y="8103"/>
                </a:lnTo>
                <a:lnTo>
                  <a:pt x="11907" y="8063"/>
                </a:lnTo>
                <a:lnTo>
                  <a:pt x="12096" y="8049"/>
                </a:lnTo>
                <a:lnTo>
                  <a:pt x="12275" y="8063"/>
                </a:lnTo>
                <a:lnTo>
                  <a:pt x="12463" y="8094"/>
                </a:lnTo>
                <a:lnTo>
                  <a:pt x="12499" y="8107"/>
                </a:lnTo>
                <a:lnTo>
                  <a:pt x="12661" y="8147"/>
                </a:lnTo>
                <a:lnTo>
                  <a:pt x="12705" y="8160"/>
                </a:lnTo>
                <a:lnTo>
                  <a:pt x="12741" y="8192"/>
                </a:lnTo>
                <a:lnTo>
                  <a:pt x="12768" y="8227"/>
                </a:lnTo>
                <a:lnTo>
                  <a:pt x="12777" y="8254"/>
                </a:lnTo>
                <a:lnTo>
                  <a:pt x="12777" y="8298"/>
                </a:lnTo>
                <a:lnTo>
                  <a:pt x="12795" y="8343"/>
                </a:lnTo>
                <a:lnTo>
                  <a:pt x="12795" y="8391"/>
                </a:lnTo>
                <a:lnTo>
                  <a:pt x="12732" y="8480"/>
                </a:lnTo>
                <a:lnTo>
                  <a:pt x="12625" y="8556"/>
                </a:lnTo>
                <a:lnTo>
                  <a:pt x="12481" y="8613"/>
                </a:lnTo>
                <a:lnTo>
                  <a:pt x="12302" y="8653"/>
                </a:lnTo>
                <a:lnTo>
                  <a:pt x="12105" y="8671"/>
                </a:lnTo>
                <a:lnTo>
                  <a:pt x="11907" y="8680"/>
                </a:lnTo>
                <a:lnTo>
                  <a:pt x="11773" y="8671"/>
                </a:lnTo>
                <a:lnTo>
                  <a:pt x="11647" y="8658"/>
                </a:lnTo>
                <a:lnTo>
                  <a:pt x="11495" y="8644"/>
                </a:lnTo>
                <a:lnTo>
                  <a:pt x="11369" y="8653"/>
                </a:lnTo>
                <a:lnTo>
                  <a:pt x="11208" y="8680"/>
                </a:lnTo>
                <a:lnTo>
                  <a:pt x="11038" y="8724"/>
                </a:lnTo>
                <a:lnTo>
                  <a:pt x="10876" y="8769"/>
                </a:lnTo>
                <a:lnTo>
                  <a:pt x="10849" y="8849"/>
                </a:lnTo>
                <a:lnTo>
                  <a:pt x="10813" y="8933"/>
                </a:lnTo>
                <a:lnTo>
                  <a:pt x="10571" y="9874"/>
                </a:lnTo>
                <a:lnTo>
                  <a:pt x="10374" y="10820"/>
                </a:lnTo>
                <a:lnTo>
                  <a:pt x="10293" y="11317"/>
                </a:lnTo>
                <a:lnTo>
                  <a:pt x="10231" y="11801"/>
                </a:lnTo>
                <a:lnTo>
                  <a:pt x="10195" y="12285"/>
                </a:lnTo>
                <a:lnTo>
                  <a:pt x="10141" y="12782"/>
                </a:lnTo>
                <a:lnTo>
                  <a:pt x="10060" y="13306"/>
                </a:lnTo>
                <a:lnTo>
                  <a:pt x="9899" y="14381"/>
                </a:lnTo>
                <a:lnTo>
                  <a:pt x="9845" y="14905"/>
                </a:lnTo>
                <a:lnTo>
                  <a:pt x="9836" y="15251"/>
                </a:lnTo>
                <a:lnTo>
                  <a:pt x="9809" y="15615"/>
                </a:lnTo>
                <a:lnTo>
                  <a:pt x="9764" y="15997"/>
                </a:lnTo>
                <a:lnTo>
                  <a:pt x="9755" y="16370"/>
                </a:lnTo>
                <a:lnTo>
                  <a:pt x="9737" y="16738"/>
                </a:lnTo>
                <a:lnTo>
                  <a:pt x="9737" y="17085"/>
                </a:lnTo>
                <a:lnTo>
                  <a:pt x="9755" y="17293"/>
                </a:lnTo>
                <a:lnTo>
                  <a:pt x="9782" y="17542"/>
                </a:lnTo>
                <a:lnTo>
                  <a:pt x="9809" y="17808"/>
                </a:lnTo>
                <a:lnTo>
                  <a:pt x="9845" y="18079"/>
                </a:lnTo>
                <a:lnTo>
                  <a:pt x="10006" y="17928"/>
                </a:lnTo>
                <a:lnTo>
                  <a:pt x="10150" y="17795"/>
                </a:lnTo>
                <a:lnTo>
                  <a:pt x="10293" y="17680"/>
                </a:lnTo>
                <a:lnTo>
                  <a:pt x="10491" y="17529"/>
                </a:lnTo>
                <a:lnTo>
                  <a:pt x="10697" y="17404"/>
                </a:lnTo>
                <a:lnTo>
                  <a:pt x="10894" y="17284"/>
                </a:lnTo>
                <a:lnTo>
                  <a:pt x="11065" y="17169"/>
                </a:lnTo>
                <a:lnTo>
                  <a:pt x="11208" y="17036"/>
                </a:lnTo>
                <a:lnTo>
                  <a:pt x="11459" y="16796"/>
                </a:lnTo>
                <a:lnTo>
                  <a:pt x="11746" y="16565"/>
                </a:lnTo>
                <a:lnTo>
                  <a:pt x="12051" y="16339"/>
                </a:lnTo>
                <a:lnTo>
                  <a:pt x="12383" y="16103"/>
                </a:lnTo>
                <a:lnTo>
                  <a:pt x="12714" y="15859"/>
                </a:lnTo>
                <a:lnTo>
                  <a:pt x="13055" y="15611"/>
                </a:lnTo>
                <a:lnTo>
                  <a:pt x="13414" y="15362"/>
                </a:lnTo>
                <a:lnTo>
                  <a:pt x="13799" y="15127"/>
                </a:lnTo>
                <a:lnTo>
                  <a:pt x="14194" y="14905"/>
                </a:lnTo>
                <a:lnTo>
                  <a:pt x="14606" y="14700"/>
                </a:lnTo>
                <a:lnTo>
                  <a:pt x="15144" y="14492"/>
                </a:lnTo>
                <a:lnTo>
                  <a:pt x="15700" y="14314"/>
                </a:lnTo>
                <a:lnTo>
                  <a:pt x="16274" y="14172"/>
                </a:lnTo>
                <a:lnTo>
                  <a:pt x="16866" y="14070"/>
                </a:lnTo>
                <a:lnTo>
                  <a:pt x="17449" y="14008"/>
                </a:lnTo>
                <a:lnTo>
                  <a:pt x="18031" y="13981"/>
                </a:lnTo>
                <a:lnTo>
                  <a:pt x="18605" y="13994"/>
                </a:lnTo>
                <a:lnTo>
                  <a:pt x="19188" y="14048"/>
                </a:lnTo>
                <a:lnTo>
                  <a:pt x="19744" y="14132"/>
                </a:lnTo>
                <a:lnTo>
                  <a:pt x="20291" y="14256"/>
                </a:lnTo>
                <a:lnTo>
                  <a:pt x="20416" y="14296"/>
                </a:lnTo>
                <a:lnTo>
                  <a:pt x="20578" y="14345"/>
                </a:lnTo>
                <a:lnTo>
                  <a:pt x="20919" y="14470"/>
                </a:lnTo>
                <a:lnTo>
                  <a:pt x="21098" y="14545"/>
                </a:lnTo>
                <a:lnTo>
                  <a:pt x="21250" y="14603"/>
                </a:lnTo>
                <a:lnTo>
                  <a:pt x="21385" y="14660"/>
                </a:lnTo>
                <a:lnTo>
                  <a:pt x="21501" y="14705"/>
                </a:lnTo>
                <a:lnTo>
                  <a:pt x="21573" y="14732"/>
                </a:lnTo>
                <a:lnTo>
                  <a:pt x="21600" y="14745"/>
                </a:lnTo>
                <a:lnTo>
                  <a:pt x="21555" y="14745"/>
                </a:lnTo>
                <a:lnTo>
                  <a:pt x="21466" y="14754"/>
                </a:lnTo>
                <a:lnTo>
                  <a:pt x="21322" y="14767"/>
                </a:lnTo>
                <a:lnTo>
                  <a:pt x="21152" y="14771"/>
                </a:lnTo>
                <a:lnTo>
                  <a:pt x="20963" y="14785"/>
                </a:lnTo>
                <a:lnTo>
                  <a:pt x="20623" y="14811"/>
                </a:lnTo>
                <a:lnTo>
                  <a:pt x="20497" y="14820"/>
                </a:lnTo>
                <a:lnTo>
                  <a:pt x="20416" y="14825"/>
                </a:lnTo>
                <a:lnTo>
                  <a:pt x="19600" y="14918"/>
                </a:lnTo>
                <a:lnTo>
                  <a:pt x="18811" y="15007"/>
                </a:lnTo>
                <a:lnTo>
                  <a:pt x="18013" y="15113"/>
                </a:lnTo>
                <a:lnTo>
                  <a:pt x="17233" y="15242"/>
                </a:lnTo>
                <a:lnTo>
                  <a:pt x="16453" y="15402"/>
                </a:lnTo>
                <a:lnTo>
                  <a:pt x="15727" y="15557"/>
                </a:lnTo>
                <a:lnTo>
                  <a:pt x="15055" y="15726"/>
                </a:lnTo>
                <a:lnTo>
                  <a:pt x="14382" y="15904"/>
                </a:lnTo>
                <a:lnTo>
                  <a:pt x="13736" y="16103"/>
                </a:lnTo>
                <a:lnTo>
                  <a:pt x="13109" y="16325"/>
                </a:lnTo>
                <a:lnTo>
                  <a:pt x="12544" y="16574"/>
                </a:lnTo>
                <a:lnTo>
                  <a:pt x="11988" y="16840"/>
                </a:lnTo>
                <a:lnTo>
                  <a:pt x="11432" y="17142"/>
                </a:lnTo>
                <a:lnTo>
                  <a:pt x="10876" y="17471"/>
                </a:lnTo>
                <a:lnTo>
                  <a:pt x="10760" y="17542"/>
                </a:lnTo>
                <a:lnTo>
                  <a:pt x="10616" y="17635"/>
                </a:lnTo>
                <a:lnTo>
                  <a:pt x="10464" y="17737"/>
                </a:lnTo>
                <a:lnTo>
                  <a:pt x="10338" y="17857"/>
                </a:lnTo>
                <a:lnTo>
                  <a:pt x="10168" y="18030"/>
                </a:lnTo>
                <a:lnTo>
                  <a:pt x="10015" y="18217"/>
                </a:lnTo>
                <a:lnTo>
                  <a:pt x="9944" y="18825"/>
                </a:lnTo>
                <a:lnTo>
                  <a:pt x="9944" y="18852"/>
                </a:lnTo>
                <a:lnTo>
                  <a:pt x="9953" y="18869"/>
                </a:lnTo>
                <a:lnTo>
                  <a:pt x="9953" y="18892"/>
                </a:lnTo>
                <a:lnTo>
                  <a:pt x="9962" y="19060"/>
                </a:lnTo>
                <a:lnTo>
                  <a:pt x="9989" y="19278"/>
                </a:lnTo>
                <a:lnTo>
                  <a:pt x="10015" y="19513"/>
                </a:lnTo>
                <a:lnTo>
                  <a:pt x="10060" y="19766"/>
                </a:lnTo>
                <a:lnTo>
                  <a:pt x="10087" y="20028"/>
                </a:lnTo>
                <a:lnTo>
                  <a:pt x="10114" y="20286"/>
                </a:lnTo>
                <a:lnTo>
                  <a:pt x="10150" y="20534"/>
                </a:lnTo>
                <a:lnTo>
                  <a:pt x="10213" y="21072"/>
                </a:lnTo>
                <a:lnTo>
                  <a:pt x="10284" y="21600"/>
                </a:lnTo>
                <a:lnTo>
                  <a:pt x="9917" y="21600"/>
                </a:lnTo>
                <a:lnTo>
                  <a:pt x="9917" y="21556"/>
                </a:lnTo>
                <a:lnTo>
                  <a:pt x="9863" y="21209"/>
                </a:lnTo>
                <a:lnTo>
                  <a:pt x="9782" y="20539"/>
                </a:lnTo>
                <a:lnTo>
                  <a:pt x="9737" y="20193"/>
                </a:lnTo>
                <a:lnTo>
                  <a:pt x="9675" y="19824"/>
                </a:lnTo>
                <a:lnTo>
                  <a:pt x="9612" y="19433"/>
                </a:lnTo>
                <a:lnTo>
                  <a:pt x="9558" y="19034"/>
                </a:lnTo>
                <a:lnTo>
                  <a:pt x="9504" y="18643"/>
                </a:lnTo>
                <a:lnTo>
                  <a:pt x="9460" y="18275"/>
                </a:lnTo>
                <a:lnTo>
                  <a:pt x="9451" y="18070"/>
                </a:lnTo>
                <a:lnTo>
                  <a:pt x="9433" y="17902"/>
                </a:lnTo>
                <a:lnTo>
                  <a:pt x="9424" y="17751"/>
                </a:lnTo>
                <a:lnTo>
                  <a:pt x="9397" y="17489"/>
                </a:lnTo>
                <a:lnTo>
                  <a:pt x="9388" y="17351"/>
                </a:lnTo>
                <a:lnTo>
                  <a:pt x="9370" y="17209"/>
                </a:lnTo>
                <a:lnTo>
                  <a:pt x="9361" y="17031"/>
                </a:lnTo>
                <a:lnTo>
                  <a:pt x="9361" y="16592"/>
                </a:lnTo>
                <a:lnTo>
                  <a:pt x="9370" y="16325"/>
                </a:lnTo>
                <a:lnTo>
                  <a:pt x="9370" y="16028"/>
                </a:lnTo>
                <a:lnTo>
                  <a:pt x="9388" y="15717"/>
                </a:lnTo>
                <a:lnTo>
                  <a:pt x="9415" y="15393"/>
                </a:lnTo>
                <a:lnTo>
                  <a:pt x="9316" y="15291"/>
                </a:lnTo>
                <a:lnTo>
                  <a:pt x="9200" y="15207"/>
                </a:lnTo>
                <a:lnTo>
                  <a:pt x="9065" y="15113"/>
                </a:lnTo>
                <a:lnTo>
                  <a:pt x="8922" y="15042"/>
                </a:lnTo>
                <a:lnTo>
                  <a:pt x="8724" y="14967"/>
                </a:lnTo>
                <a:lnTo>
                  <a:pt x="8482" y="14905"/>
                </a:lnTo>
                <a:lnTo>
                  <a:pt x="8231" y="14843"/>
                </a:lnTo>
                <a:lnTo>
                  <a:pt x="7971" y="14785"/>
                </a:lnTo>
                <a:lnTo>
                  <a:pt x="7720" y="14732"/>
                </a:lnTo>
                <a:lnTo>
                  <a:pt x="7478" y="14674"/>
                </a:lnTo>
                <a:lnTo>
                  <a:pt x="7299" y="14616"/>
                </a:lnTo>
                <a:lnTo>
                  <a:pt x="7074" y="14523"/>
                </a:lnTo>
                <a:lnTo>
                  <a:pt x="6877" y="14438"/>
                </a:lnTo>
                <a:lnTo>
                  <a:pt x="6689" y="14367"/>
                </a:lnTo>
                <a:lnTo>
                  <a:pt x="6671" y="14936"/>
                </a:lnTo>
                <a:lnTo>
                  <a:pt x="6662" y="15500"/>
                </a:lnTo>
                <a:lnTo>
                  <a:pt x="6626" y="16729"/>
                </a:lnTo>
                <a:lnTo>
                  <a:pt x="6626" y="16951"/>
                </a:lnTo>
                <a:lnTo>
                  <a:pt x="6635" y="17098"/>
                </a:lnTo>
                <a:lnTo>
                  <a:pt x="6635" y="17395"/>
                </a:lnTo>
                <a:lnTo>
                  <a:pt x="6644" y="17542"/>
                </a:lnTo>
                <a:lnTo>
                  <a:pt x="6644" y="17791"/>
                </a:lnTo>
                <a:lnTo>
                  <a:pt x="6662" y="17888"/>
                </a:lnTo>
                <a:lnTo>
                  <a:pt x="6662" y="17986"/>
                </a:lnTo>
                <a:lnTo>
                  <a:pt x="6689" y="18030"/>
                </a:lnTo>
                <a:lnTo>
                  <a:pt x="6698" y="18110"/>
                </a:lnTo>
                <a:lnTo>
                  <a:pt x="6743" y="18203"/>
                </a:lnTo>
                <a:lnTo>
                  <a:pt x="6779" y="18306"/>
                </a:lnTo>
                <a:lnTo>
                  <a:pt x="6859" y="18532"/>
                </a:lnTo>
                <a:lnTo>
                  <a:pt x="7003" y="18865"/>
                </a:lnTo>
                <a:lnTo>
                  <a:pt x="7299" y="19544"/>
                </a:lnTo>
                <a:lnTo>
                  <a:pt x="7424" y="19873"/>
                </a:lnTo>
                <a:lnTo>
                  <a:pt x="7550" y="20175"/>
                </a:lnTo>
                <a:lnTo>
                  <a:pt x="7729" y="20623"/>
                </a:lnTo>
                <a:lnTo>
                  <a:pt x="7899" y="21094"/>
                </a:lnTo>
                <a:lnTo>
                  <a:pt x="8088" y="21587"/>
                </a:lnTo>
                <a:lnTo>
                  <a:pt x="7729" y="21587"/>
                </a:lnTo>
                <a:lnTo>
                  <a:pt x="7675" y="21445"/>
                </a:lnTo>
                <a:lnTo>
                  <a:pt x="7612" y="21271"/>
                </a:lnTo>
                <a:lnTo>
                  <a:pt x="7532" y="21076"/>
                </a:lnTo>
                <a:lnTo>
                  <a:pt x="7442" y="20859"/>
                </a:lnTo>
                <a:lnTo>
                  <a:pt x="7352" y="20623"/>
                </a:lnTo>
                <a:lnTo>
                  <a:pt x="7254" y="20383"/>
                </a:lnTo>
                <a:lnTo>
                  <a:pt x="7146" y="20126"/>
                </a:lnTo>
                <a:lnTo>
                  <a:pt x="7057" y="19873"/>
                </a:lnTo>
                <a:lnTo>
                  <a:pt x="6949" y="19615"/>
                </a:lnTo>
                <a:lnTo>
                  <a:pt x="6859" y="19362"/>
                </a:lnTo>
                <a:lnTo>
                  <a:pt x="6752" y="19118"/>
                </a:lnTo>
                <a:lnTo>
                  <a:pt x="6662" y="18892"/>
                </a:lnTo>
                <a:lnTo>
                  <a:pt x="6581" y="18679"/>
                </a:lnTo>
                <a:lnTo>
                  <a:pt x="6519" y="18492"/>
                </a:lnTo>
                <a:lnTo>
                  <a:pt x="6447" y="18328"/>
                </a:lnTo>
                <a:lnTo>
                  <a:pt x="6393" y="18190"/>
                </a:lnTo>
                <a:lnTo>
                  <a:pt x="6330" y="18026"/>
                </a:lnTo>
                <a:lnTo>
                  <a:pt x="6214" y="17959"/>
                </a:lnTo>
                <a:lnTo>
                  <a:pt x="6052" y="17884"/>
                </a:lnTo>
                <a:lnTo>
                  <a:pt x="5891" y="17795"/>
                </a:lnTo>
                <a:lnTo>
                  <a:pt x="5721" y="17711"/>
                </a:lnTo>
                <a:lnTo>
                  <a:pt x="5568" y="17626"/>
                </a:lnTo>
                <a:lnTo>
                  <a:pt x="5416" y="17555"/>
                </a:lnTo>
                <a:lnTo>
                  <a:pt x="5290" y="17498"/>
                </a:lnTo>
                <a:lnTo>
                  <a:pt x="5209" y="17449"/>
                </a:lnTo>
                <a:lnTo>
                  <a:pt x="4851" y="17271"/>
                </a:lnTo>
                <a:lnTo>
                  <a:pt x="4743" y="17236"/>
                </a:lnTo>
                <a:lnTo>
                  <a:pt x="4349" y="17156"/>
                </a:lnTo>
                <a:lnTo>
                  <a:pt x="4017" y="17098"/>
                </a:lnTo>
                <a:lnTo>
                  <a:pt x="3685" y="17031"/>
                </a:lnTo>
                <a:lnTo>
                  <a:pt x="3040" y="16911"/>
                </a:lnTo>
                <a:lnTo>
                  <a:pt x="2403" y="16796"/>
                </a:lnTo>
                <a:lnTo>
                  <a:pt x="2277" y="16769"/>
                </a:lnTo>
                <a:lnTo>
                  <a:pt x="1982" y="16716"/>
                </a:lnTo>
                <a:lnTo>
                  <a:pt x="1838" y="16712"/>
                </a:lnTo>
                <a:lnTo>
                  <a:pt x="1731" y="16716"/>
                </a:lnTo>
                <a:lnTo>
                  <a:pt x="1497" y="16769"/>
                </a:lnTo>
                <a:lnTo>
                  <a:pt x="1390" y="16787"/>
                </a:lnTo>
                <a:lnTo>
                  <a:pt x="1201" y="16800"/>
                </a:lnTo>
                <a:lnTo>
                  <a:pt x="1031" y="16796"/>
                </a:lnTo>
                <a:lnTo>
                  <a:pt x="861" y="16769"/>
                </a:lnTo>
                <a:lnTo>
                  <a:pt x="717" y="16729"/>
                </a:lnTo>
                <a:lnTo>
                  <a:pt x="592" y="16663"/>
                </a:lnTo>
                <a:lnTo>
                  <a:pt x="511" y="16587"/>
                </a:lnTo>
                <a:lnTo>
                  <a:pt x="502" y="16521"/>
                </a:lnTo>
                <a:lnTo>
                  <a:pt x="493" y="16450"/>
                </a:lnTo>
                <a:lnTo>
                  <a:pt x="493" y="16423"/>
                </a:lnTo>
                <a:lnTo>
                  <a:pt x="502" y="16383"/>
                </a:lnTo>
                <a:lnTo>
                  <a:pt x="538" y="16352"/>
                </a:lnTo>
                <a:lnTo>
                  <a:pt x="565" y="16330"/>
                </a:lnTo>
                <a:lnTo>
                  <a:pt x="610" y="16317"/>
                </a:lnTo>
                <a:lnTo>
                  <a:pt x="646" y="16299"/>
                </a:lnTo>
                <a:lnTo>
                  <a:pt x="690" y="16285"/>
                </a:lnTo>
                <a:lnTo>
                  <a:pt x="726" y="16263"/>
                </a:lnTo>
                <a:lnTo>
                  <a:pt x="870" y="16214"/>
                </a:lnTo>
                <a:lnTo>
                  <a:pt x="1031" y="16188"/>
                </a:lnTo>
                <a:lnTo>
                  <a:pt x="1201" y="16188"/>
                </a:lnTo>
                <a:lnTo>
                  <a:pt x="1363" y="16206"/>
                </a:lnTo>
                <a:lnTo>
                  <a:pt x="1506" y="16250"/>
                </a:lnTo>
                <a:lnTo>
                  <a:pt x="1623" y="16317"/>
                </a:lnTo>
                <a:lnTo>
                  <a:pt x="1695" y="16374"/>
                </a:lnTo>
                <a:lnTo>
                  <a:pt x="1748" y="16436"/>
                </a:lnTo>
                <a:lnTo>
                  <a:pt x="1811" y="16494"/>
                </a:lnTo>
                <a:lnTo>
                  <a:pt x="1892" y="16539"/>
                </a:lnTo>
                <a:lnTo>
                  <a:pt x="2125" y="16614"/>
                </a:lnTo>
                <a:lnTo>
                  <a:pt x="2367" y="16672"/>
                </a:lnTo>
                <a:lnTo>
                  <a:pt x="2923" y="16796"/>
                </a:lnTo>
                <a:lnTo>
                  <a:pt x="3488" y="16911"/>
                </a:lnTo>
                <a:lnTo>
                  <a:pt x="4125" y="17022"/>
                </a:lnTo>
                <a:lnTo>
                  <a:pt x="4331" y="17062"/>
                </a:lnTo>
                <a:lnTo>
                  <a:pt x="4546" y="17076"/>
                </a:lnTo>
                <a:lnTo>
                  <a:pt x="4600" y="17058"/>
                </a:lnTo>
                <a:lnTo>
                  <a:pt x="4636" y="17018"/>
                </a:lnTo>
                <a:lnTo>
                  <a:pt x="4663" y="16960"/>
                </a:lnTo>
                <a:lnTo>
                  <a:pt x="4680" y="16880"/>
                </a:lnTo>
                <a:lnTo>
                  <a:pt x="4680" y="16800"/>
                </a:lnTo>
                <a:lnTo>
                  <a:pt x="4689" y="16716"/>
                </a:lnTo>
                <a:lnTo>
                  <a:pt x="4707" y="16481"/>
                </a:lnTo>
                <a:lnTo>
                  <a:pt x="4707" y="16237"/>
                </a:lnTo>
                <a:lnTo>
                  <a:pt x="4689" y="16001"/>
                </a:lnTo>
                <a:lnTo>
                  <a:pt x="4689" y="15864"/>
                </a:lnTo>
                <a:lnTo>
                  <a:pt x="4663" y="15722"/>
                </a:lnTo>
                <a:lnTo>
                  <a:pt x="4654" y="15704"/>
                </a:lnTo>
                <a:lnTo>
                  <a:pt x="4546" y="15651"/>
                </a:lnTo>
                <a:lnTo>
                  <a:pt x="4519" y="15628"/>
                </a:lnTo>
                <a:lnTo>
                  <a:pt x="4510" y="15611"/>
                </a:lnTo>
                <a:lnTo>
                  <a:pt x="4510" y="15580"/>
                </a:lnTo>
                <a:lnTo>
                  <a:pt x="4492" y="15557"/>
                </a:lnTo>
                <a:lnTo>
                  <a:pt x="4331" y="15477"/>
                </a:lnTo>
                <a:lnTo>
                  <a:pt x="4241" y="15442"/>
                </a:lnTo>
                <a:lnTo>
                  <a:pt x="4178" y="15393"/>
                </a:lnTo>
                <a:lnTo>
                  <a:pt x="4133" y="15331"/>
                </a:lnTo>
                <a:lnTo>
                  <a:pt x="4107" y="15255"/>
                </a:lnTo>
                <a:lnTo>
                  <a:pt x="4107" y="15184"/>
                </a:lnTo>
                <a:lnTo>
                  <a:pt x="4133" y="15113"/>
                </a:lnTo>
                <a:lnTo>
                  <a:pt x="4187" y="15042"/>
                </a:lnTo>
                <a:lnTo>
                  <a:pt x="4259" y="14967"/>
                </a:lnTo>
                <a:lnTo>
                  <a:pt x="4349" y="14909"/>
                </a:lnTo>
                <a:lnTo>
                  <a:pt x="4402" y="14891"/>
                </a:lnTo>
                <a:lnTo>
                  <a:pt x="4465" y="14865"/>
                </a:lnTo>
                <a:lnTo>
                  <a:pt x="4654" y="14798"/>
                </a:lnTo>
                <a:lnTo>
                  <a:pt x="4842" y="14754"/>
                </a:lnTo>
                <a:lnTo>
                  <a:pt x="4905" y="14745"/>
                </a:lnTo>
                <a:lnTo>
                  <a:pt x="4932" y="14754"/>
                </a:lnTo>
                <a:lnTo>
                  <a:pt x="4985" y="14794"/>
                </a:lnTo>
                <a:lnTo>
                  <a:pt x="5066" y="14825"/>
                </a:lnTo>
                <a:lnTo>
                  <a:pt x="5165" y="14843"/>
                </a:lnTo>
                <a:lnTo>
                  <a:pt x="5245" y="14869"/>
                </a:lnTo>
                <a:lnTo>
                  <a:pt x="5407" y="14945"/>
                </a:lnTo>
                <a:lnTo>
                  <a:pt x="5523" y="15020"/>
                </a:lnTo>
                <a:lnTo>
                  <a:pt x="5595" y="15104"/>
                </a:lnTo>
                <a:lnTo>
                  <a:pt x="5613" y="15207"/>
                </a:lnTo>
                <a:lnTo>
                  <a:pt x="5577" y="15309"/>
                </a:lnTo>
                <a:lnTo>
                  <a:pt x="5514" y="15393"/>
                </a:lnTo>
                <a:lnTo>
                  <a:pt x="5416" y="15473"/>
                </a:lnTo>
                <a:lnTo>
                  <a:pt x="5272" y="15531"/>
                </a:lnTo>
                <a:lnTo>
                  <a:pt x="5156" y="15566"/>
                </a:lnTo>
                <a:lnTo>
                  <a:pt x="5066" y="15597"/>
                </a:lnTo>
                <a:lnTo>
                  <a:pt x="4985" y="15651"/>
                </a:lnTo>
                <a:lnTo>
                  <a:pt x="4914" y="15722"/>
                </a:lnTo>
                <a:lnTo>
                  <a:pt x="4887" y="15806"/>
                </a:lnTo>
                <a:lnTo>
                  <a:pt x="4887" y="15979"/>
                </a:lnTo>
                <a:lnTo>
                  <a:pt x="4878" y="16135"/>
                </a:lnTo>
                <a:lnTo>
                  <a:pt x="4878" y="16299"/>
                </a:lnTo>
                <a:lnTo>
                  <a:pt x="4851" y="16601"/>
                </a:lnTo>
                <a:lnTo>
                  <a:pt x="4851" y="16898"/>
                </a:lnTo>
                <a:lnTo>
                  <a:pt x="4878" y="17022"/>
                </a:lnTo>
                <a:lnTo>
                  <a:pt x="4932" y="17133"/>
                </a:lnTo>
                <a:lnTo>
                  <a:pt x="5048" y="17236"/>
                </a:lnTo>
                <a:lnTo>
                  <a:pt x="5218" y="17324"/>
                </a:lnTo>
                <a:lnTo>
                  <a:pt x="5712" y="17569"/>
                </a:lnTo>
                <a:lnTo>
                  <a:pt x="5864" y="17640"/>
                </a:lnTo>
                <a:lnTo>
                  <a:pt x="6025" y="17720"/>
                </a:lnTo>
                <a:lnTo>
                  <a:pt x="6187" y="17791"/>
                </a:lnTo>
                <a:lnTo>
                  <a:pt x="6321" y="17848"/>
                </a:lnTo>
                <a:lnTo>
                  <a:pt x="6303" y="17684"/>
                </a:lnTo>
                <a:lnTo>
                  <a:pt x="6303" y="17271"/>
                </a:lnTo>
                <a:lnTo>
                  <a:pt x="6321" y="17062"/>
                </a:lnTo>
                <a:lnTo>
                  <a:pt x="6330" y="16867"/>
                </a:lnTo>
                <a:lnTo>
                  <a:pt x="6330" y="16192"/>
                </a:lnTo>
                <a:lnTo>
                  <a:pt x="6384" y="15082"/>
                </a:lnTo>
                <a:lnTo>
                  <a:pt x="6420" y="14248"/>
                </a:lnTo>
                <a:lnTo>
                  <a:pt x="6223" y="14145"/>
                </a:lnTo>
                <a:lnTo>
                  <a:pt x="6052" y="14052"/>
                </a:lnTo>
                <a:lnTo>
                  <a:pt x="5918" y="13959"/>
                </a:lnTo>
                <a:lnTo>
                  <a:pt x="5774" y="13875"/>
                </a:lnTo>
                <a:lnTo>
                  <a:pt x="5640" y="13790"/>
                </a:lnTo>
                <a:lnTo>
                  <a:pt x="5469" y="13693"/>
                </a:lnTo>
                <a:lnTo>
                  <a:pt x="5272" y="13586"/>
                </a:lnTo>
                <a:lnTo>
                  <a:pt x="5039" y="13488"/>
                </a:lnTo>
                <a:lnTo>
                  <a:pt x="4788" y="13413"/>
                </a:lnTo>
                <a:lnTo>
                  <a:pt x="4537" y="13360"/>
                </a:lnTo>
                <a:lnTo>
                  <a:pt x="4268" y="13311"/>
                </a:lnTo>
                <a:lnTo>
                  <a:pt x="4268" y="13297"/>
                </a:lnTo>
                <a:lnTo>
                  <a:pt x="4331" y="13275"/>
                </a:lnTo>
                <a:lnTo>
                  <a:pt x="4438" y="13249"/>
                </a:lnTo>
                <a:lnTo>
                  <a:pt x="4609" y="13209"/>
                </a:lnTo>
                <a:lnTo>
                  <a:pt x="4815" y="13169"/>
                </a:lnTo>
                <a:lnTo>
                  <a:pt x="5048" y="13129"/>
                </a:lnTo>
                <a:lnTo>
                  <a:pt x="5317" y="13098"/>
                </a:lnTo>
                <a:lnTo>
                  <a:pt x="5604" y="13071"/>
                </a:lnTo>
                <a:lnTo>
                  <a:pt x="5918" y="13058"/>
                </a:lnTo>
                <a:lnTo>
                  <a:pt x="6241" y="13049"/>
                </a:lnTo>
                <a:lnTo>
                  <a:pt x="6572" y="13071"/>
                </a:lnTo>
                <a:lnTo>
                  <a:pt x="6581" y="13013"/>
                </a:lnTo>
                <a:lnTo>
                  <a:pt x="6599" y="12938"/>
                </a:lnTo>
                <a:lnTo>
                  <a:pt x="6599" y="12689"/>
                </a:lnTo>
                <a:lnTo>
                  <a:pt x="6671" y="12081"/>
                </a:lnTo>
                <a:lnTo>
                  <a:pt x="6725" y="11544"/>
                </a:lnTo>
                <a:lnTo>
                  <a:pt x="6770" y="11277"/>
                </a:lnTo>
                <a:lnTo>
                  <a:pt x="6823" y="11006"/>
                </a:lnTo>
                <a:lnTo>
                  <a:pt x="6752" y="10975"/>
                </a:lnTo>
                <a:lnTo>
                  <a:pt x="6644" y="10931"/>
                </a:lnTo>
                <a:lnTo>
                  <a:pt x="6501" y="10864"/>
                </a:lnTo>
                <a:lnTo>
                  <a:pt x="6330" y="10793"/>
                </a:lnTo>
                <a:lnTo>
                  <a:pt x="6142" y="10727"/>
                </a:lnTo>
                <a:lnTo>
                  <a:pt x="5963" y="10647"/>
                </a:lnTo>
                <a:lnTo>
                  <a:pt x="5765" y="10576"/>
                </a:lnTo>
                <a:lnTo>
                  <a:pt x="5595" y="10505"/>
                </a:lnTo>
                <a:lnTo>
                  <a:pt x="5434" y="10447"/>
                </a:lnTo>
                <a:lnTo>
                  <a:pt x="5317" y="10394"/>
                </a:lnTo>
                <a:lnTo>
                  <a:pt x="5218" y="10358"/>
                </a:lnTo>
                <a:lnTo>
                  <a:pt x="5183" y="10349"/>
                </a:lnTo>
                <a:lnTo>
                  <a:pt x="4967" y="10283"/>
                </a:lnTo>
                <a:lnTo>
                  <a:pt x="4761" y="10243"/>
                </a:lnTo>
                <a:lnTo>
                  <a:pt x="4519" y="10229"/>
                </a:lnTo>
                <a:lnTo>
                  <a:pt x="4268" y="10234"/>
                </a:lnTo>
                <a:lnTo>
                  <a:pt x="3658" y="10287"/>
                </a:lnTo>
                <a:lnTo>
                  <a:pt x="3067" y="10354"/>
                </a:lnTo>
                <a:lnTo>
                  <a:pt x="2753" y="10385"/>
                </a:lnTo>
                <a:lnTo>
                  <a:pt x="2448" y="10420"/>
                </a:lnTo>
                <a:lnTo>
                  <a:pt x="2286" y="10438"/>
                </a:lnTo>
                <a:lnTo>
                  <a:pt x="2098" y="10451"/>
                </a:lnTo>
                <a:lnTo>
                  <a:pt x="1946" y="10478"/>
                </a:lnTo>
                <a:lnTo>
                  <a:pt x="1793" y="10518"/>
                </a:lnTo>
                <a:lnTo>
                  <a:pt x="1731" y="10558"/>
                </a:lnTo>
                <a:lnTo>
                  <a:pt x="1695" y="10598"/>
                </a:lnTo>
                <a:lnTo>
                  <a:pt x="1668" y="10634"/>
                </a:lnTo>
                <a:lnTo>
                  <a:pt x="1623" y="10682"/>
                </a:lnTo>
                <a:lnTo>
                  <a:pt x="1533" y="10758"/>
                </a:lnTo>
                <a:lnTo>
                  <a:pt x="1399" y="10820"/>
                </a:lnTo>
                <a:lnTo>
                  <a:pt x="1246" y="10869"/>
                </a:lnTo>
                <a:lnTo>
                  <a:pt x="1040" y="10909"/>
                </a:lnTo>
                <a:lnTo>
                  <a:pt x="843" y="10918"/>
                </a:lnTo>
                <a:lnTo>
                  <a:pt x="646" y="10895"/>
                </a:lnTo>
                <a:lnTo>
                  <a:pt x="475" y="10851"/>
                </a:lnTo>
                <a:lnTo>
                  <a:pt x="305" y="10784"/>
                </a:lnTo>
                <a:lnTo>
                  <a:pt x="251" y="10745"/>
                </a:lnTo>
                <a:lnTo>
                  <a:pt x="188" y="10709"/>
                </a:lnTo>
                <a:lnTo>
                  <a:pt x="117" y="10673"/>
                </a:lnTo>
                <a:lnTo>
                  <a:pt x="27" y="10656"/>
                </a:lnTo>
                <a:lnTo>
                  <a:pt x="0" y="10642"/>
                </a:lnTo>
                <a:lnTo>
                  <a:pt x="0" y="10611"/>
                </a:lnTo>
                <a:lnTo>
                  <a:pt x="27" y="10562"/>
                </a:lnTo>
                <a:lnTo>
                  <a:pt x="108" y="10460"/>
                </a:lnTo>
                <a:lnTo>
                  <a:pt x="224" y="10340"/>
                </a:lnTo>
                <a:lnTo>
                  <a:pt x="314" y="10287"/>
                </a:lnTo>
                <a:lnTo>
                  <a:pt x="448" y="10243"/>
                </a:lnTo>
                <a:lnTo>
                  <a:pt x="592" y="10203"/>
                </a:lnTo>
                <a:lnTo>
                  <a:pt x="762" y="10176"/>
                </a:lnTo>
                <a:lnTo>
                  <a:pt x="968" y="10163"/>
                </a:lnTo>
                <a:lnTo>
                  <a:pt x="1166" y="10172"/>
                </a:lnTo>
                <a:lnTo>
                  <a:pt x="1273" y="10198"/>
                </a:lnTo>
                <a:lnTo>
                  <a:pt x="1363" y="10229"/>
                </a:lnTo>
                <a:lnTo>
                  <a:pt x="1453" y="10269"/>
                </a:lnTo>
                <a:lnTo>
                  <a:pt x="1542" y="10296"/>
                </a:lnTo>
                <a:lnTo>
                  <a:pt x="1587" y="10301"/>
                </a:lnTo>
                <a:lnTo>
                  <a:pt x="1695" y="10301"/>
                </a:lnTo>
                <a:lnTo>
                  <a:pt x="1731" y="10309"/>
                </a:lnTo>
                <a:lnTo>
                  <a:pt x="1757" y="10314"/>
                </a:lnTo>
                <a:lnTo>
                  <a:pt x="1784" y="10327"/>
                </a:lnTo>
                <a:lnTo>
                  <a:pt x="1811" y="10336"/>
                </a:lnTo>
                <a:lnTo>
                  <a:pt x="1820" y="10349"/>
                </a:lnTo>
                <a:lnTo>
                  <a:pt x="1847" y="10354"/>
                </a:lnTo>
                <a:lnTo>
                  <a:pt x="1892" y="10354"/>
                </a:lnTo>
                <a:lnTo>
                  <a:pt x="2170" y="10340"/>
                </a:lnTo>
                <a:lnTo>
                  <a:pt x="2457" y="10323"/>
                </a:lnTo>
                <a:lnTo>
                  <a:pt x="2932" y="10283"/>
                </a:lnTo>
                <a:lnTo>
                  <a:pt x="3425" y="10243"/>
                </a:lnTo>
                <a:lnTo>
                  <a:pt x="3873" y="10190"/>
                </a:lnTo>
                <a:lnTo>
                  <a:pt x="4044" y="10172"/>
                </a:lnTo>
                <a:lnTo>
                  <a:pt x="4205" y="10158"/>
                </a:lnTo>
                <a:lnTo>
                  <a:pt x="4349" y="10136"/>
                </a:lnTo>
                <a:lnTo>
                  <a:pt x="4465" y="10118"/>
                </a:lnTo>
                <a:lnTo>
                  <a:pt x="4546" y="10092"/>
                </a:lnTo>
                <a:lnTo>
                  <a:pt x="4564" y="10061"/>
                </a:lnTo>
                <a:lnTo>
                  <a:pt x="4519" y="9994"/>
                </a:lnTo>
                <a:lnTo>
                  <a:pt x="4385" y="9861"/>
                </a:lnTo>
                <a:lnTo>
                  <a:pt x="4232" y="9719"/>
                </a:lnTo>
                <a:lnTo>
                  <a:pt x="4062" y="9577"/>
                </a:lnTo>
                <a:lnTo>
                  <a:pt x="3739" y="9333"/>
                </a:lnTo>
                <a:lnTo>
                  <a:pt x="3407" y="9088"/>
                </a:lnTo>
                <a:lnTo>
                  <a:pt x="2842" y="9013"/>
                </a:lnTo>
                <a:lnTo>
                  <a:pt x="2277" y="8942"/>
                </a:lnTo>
                <a:lnTo>
                  <a:pt x="2116" y="8920"/>
                </a:lnTo>
                <a:lnTo>
                  <a:pt x="1928" y="8893"/>
                </a:lnTo>
                <a:lnTo>
                  <a:pt x="1731" y="8875"/>
                </a:lnTo>
                <a:lnTo>
                  <a:pt x="1533" y="8862"/>
                </a:lnTo>
                <a:lnTo>
                  <a:pt x="1345" y="8875"/>
                </a:lnTo>
                <a:lnTo>
                  <a:pt x="1175" y="8906"/>
                </a:lnTo>
                <a:lnTo>
                  <a:pt x="977" y="8951"/>
                </a:lnTo>
                <a:lnTo>
                  <a:pt x="762" y="8973"/>
                </a:lnTo>
                <a:lnTo>
                  <a:pt x="556" y="8964"/>
                </a:lnTo>
                <a:lnTo>
                  <a:pt x="359" y="8942"/>
                </a:lnTo>
                <a:lnTo>
                  <a:pt x="197" y="8889"/>
                </a:lnTo>
                <a:lnTo>
                  <a:pt x="108" y="8822"/>
                </a:lnTo>
                <a:lnTo>
                  <a:pt x="63" y="8729"/>
                </a:lnTo>
                <a:lnTo>
                  <a:pt x="54" y="8640"/>
                </a:lnTo>
                <a:lnTo>
                  <a:pt x="108" y="8542"/>
                </a:lnTo>
                <a:lnTo>
                  <a:pt x="188" y="8454"/>
                </a:lnTo>
                <a:lnTo>
                  <a:pt x="314" y="8382"/>
                </a:lnTo>
                <a:lnTo>
                  <a:pt x="502" y="8338"/>
                </a:lnTo>
                <a:lnTo>
                  <a:pt x="717" y="8316"/>
                </a:lnTo>
                <a:lnTo>
                  <a:pt x="941" y="8329"/>
                </a:lnTo>
                <a:lnTo>
                  <a:pt x="1139" y="8365"/>
                </a:lnTo>
                <a:lnTo>
                  <a:pt x="1291" y="8418"/>
                </a:lnTo>
                <a:lnTo>
                  <a:pt x="1390" y="8467"/>
                </a:lnTo>
                <a:lnTo>
                  <a:pt x="1542" y="8644"/>
                </a:lnTo>
                <a:lnTo>
                  <a:pt x="1641" y="8702"/>
                </a:lnTo>
                <a:lnTo>
                  <a:pt x="1757" y="8742"/>
                </a:lnTo>
                <a:lnTo>
                  <a:pt x="1892" y="8769"/>
                </a:lnTo>
                <a:lnTo>
                  <a:pt x="2035" y="8795"/>
                </a:lnTo>
                <a:lnTo>
                  <a:pt x="2645" y="8893"/>
                </a:lnTo>
                <a:lnTo>
                  <a:pt x="3255" y="8986"/>
                </a:lnTo>
                <a:lnTo>
                  <a:pt x="3147" y="8920"/>
                </a:lnTo>
                <a:lnTo>
                  <a:pt x="3031" y="8862"/>
                </a:lnTo>
                <a:lnTo>
                  <a:pt x="2923" y="8826"/>
                </a:lnTo>
                <a:lnTo>
                  <a:pt x="2806" y="8804"/>
                </a:lnTo>
                <a:lnTo>
                  <a:pt x="2672" y="8791"/>
                </a:lnTo>
                <a:lnTo>
                  <a:pt x="2546" y="8764"/>
                </a:lnTo>
                <a:lnTo>
                  <a:pt x="2394" y="8715"/>
                </a:lnTo>
                <a:lnTo>
                  <a:pt x="2277" y="8658"/>
                </a:lnTo>
                <a:lnTo>
                  <a:pt x="2206" y="8587"/>
                </a:lnTo>
                <a:lnTo>
                  <a:pt x="2179" y="8507"/>
                </a:lnTo>
                <a:lnTo>
                  <a:pt x="2197" y="8422"/>
                </a:lnTo>
                <a:lnTo>
                  <a:pt x="2277" y="8338"/>
                </a:lnTo>
                <a:lnTo>
                  <a:pt x="2313" y="8311"/>
                </a:lnTo>
                <a:lnTo>
                  <a:pt x="2394" y="8245"/>
                </a:lnTo>
                <a:lnTo>
                  <a:pt x="2421" y="8232"/>
                </a:lnTo>
                <a:lnTo>
                  <a:pt x="2484" y="8214"/>
                </a:lnTo>
                <a:lnTo>
                  <a:pt x="2546" y="8200"/>
                </a:lnTo>
                <a:lnTo>
                  <a:pt x="2600" y="8192"/>
                </a:lnTo>
                <a:lnTo>
                  <a:pt x="2735" y="8187"/>
                </a:lnTo>
                <a:lnTo>
                  <a:pt x="2878" y="8183"/>
                </a:lnTo>
                <a:lnTo>
                  <a:pt x="3067" y="8205"/>
                </a:lnTo>
                <a:lnTo>
                  <a:pt x="3201" y="8254"/>
                </a:lnTo>
                <a:lnTo>
                  <a:pt x="3318" y="8311"/>
                </a:lnTo>
                <a:lnTo>
                  <a:pt x="3380" y="8391"/>
                </a:lnTo>
                <a:lnTo>
                  <a:pt x="3425" y="8476"/>
                </a:lnTo>
                <a:lnTo>
                  <a:pt x="3434" y="8565"/>
                </a:lnTo>
                <a:lnTo>
                  <a:pt x="3407" y="8644"/>
                </a:lnTo>
                <a:lnTo>
                  <a:pt x="3371" y="8729"/>
                </a:lnTo>
                <a:lnTo>
                  <a:pt x="3353" y="8809"/>
                </a:lnTo>
                <a:lnTo>
                  <a:pt x="3425" y="8889"/>
                </a:lnTo>
                <a:lnTo>
                  <a:pt x="3506" y="8960"/>
                </a:lnTo>
                <a:lnTo>
                  <a:pt x="3596" y="9040"/>
                </a:lnTo>
                <a:lnTo>
                  <a:pt x="4133" y="9102"/>
                </a:lnTo>
                <a:lnTo>
                  <a:pt x="4654" y="9182"/>
                </a:lnTo>
                <a:lnTo>
                  <a:pt x="4689" y="9191"/>
                </a:lnTo>
                <a:lnTo>
                  <a:pt x="4770" y="9195"/>
                </a:lnTo>
                <a:lnTo>
                  <a:pt x="4860" y="9204"/>
                </a:lnTo>
                <a:lnTo>
                  <a:pt x="4940" y="9204"/>
                </a:lnTo>
                <a:lnTo>
                  <a:pt x="5012" y="9195"/>
                </a:lnTo>
                <a:lnTo>
                  <a:pt x="5012" y="9182"/>
                </a:lnTo>
                <a:lnTo>
                  <a:pt x="4663" y="8933"/>
                </a:lnTo>
                <a:lnTo>
                  <a:pt x="4313" y="8658"/>
                </a:lnTo>
                <a:lnTo>
                  <a:pt x="3909" y="8382"/>
                </a:lnTo>
                <a:lnTo>
                  <a:pt x="3856" y="8338"/>
                </a:lnTo>
                <a:lnTo>
                  <a:pt x="3784" y="8280"/>
                </a:lnTo>
                <a:lnTo>
                  <a:pt x="3685" y="8205"/>
                </a:lnTo>
                <a:lnTo>
                  <a:pt x="3596" y="8143"/>
                </a:lnTo>
                <a:lnTo>
                  <a:pt x="3488" y="8076"/>
                </a:lnTo>
                <a:lnTo>
                  <a:pt x="3407" y="8032"/>
                </a:lnTo>
                <a:lnTo>
                  <a:pt x="3344" y="8005"/>
                </a:lnTo>
                <a:lnTo>
                  <a:pt x="3183" y="7992"/>
                </a:lnTo>
                <a:lnTo>
                  <a:pt x="3031" y="7983"/>
                </a:lnTo>
                <a:lnTo>
                  <a:pt x="2869" y="7992"/>
                </a:lnTo>
                <a:lnTo>
                  <a:pt x="2708" y="7978"/>
                </a:lnTo>
                <a:lnTo>
                  <a:pt x="2546" y="7952"/>
                </a:lnTo>
                <a:lnTo>
                  <a:pt x="2403" y="7899"/>
                </a:lnTo>
                <a:lnTo>
                  <a:pt x="2286" y="7832"/>
                </a:lnTo>
                <a:lnTo>
                  <a:pt x="2224" y="7756"/>
                </a:lnTo>
                <a:lnTo>
                  <a:pt x="2179" y="7677"/>
                </a:lnTo>
                <a:lnTo>
                  <a:pt x="2179" y="7583"/>
                </a:lnTo>
                <a:lnTo>
                  <a:pt x="2233" y="7495"/>
                </a:lnTo>
                <a:lnTo>
                  <a:pt x="2322" y="7419"/>
                </a:lnTo>
                <a:lnTo>
                  <a:pt x="2475" y="7357"/>
                </a:lnTo>
                <a:lnTo>
                  <a:pt x="2627" y="7304"/>
                </a:lnTo>
                <a:lnTo>
                  <a:pt x="2806" y="7264"/>
                </a:lnTo>
                <a:lnTo>
                  <a:pt x="2986" y="7246"/>
                </a:lnTo>
                <a:lnTo>
                  <a:pt x="3156" y="7233"/>
                </a:lnTo>
                <a:lnTo>
                  <a:pt x="3318" y="7237"/>
                </a:lnTo>
                <a:lnTo>
                  <a:pt x="3434" y="7259"/>
                </a:lnTo>
                <a:lnTo>
                  <a:pt x="3622" y="7321"/>
                </a:lnTo>
                <a:lnTo>
                  <a:pt x="3757" y="7410"/>
                </a:lnTo>
                <a:lnTo>
                  <a:pt x="3820" y="7512"/>
                </a:lnTo>
                <a:lnTo>
                  <a:pt x="3829" y="7619"/>
                </a:lnTo>
                <a:lnTo>
                  <a:pt x="3811" y="7672"/>
                </a:lnTo>
                <a:lnTo>
                  <a:pt x="3757" y="7730"/>
                </a:lnTo>
                <a:lnTo>
                  <a:pt x="3685" y="7796"/>
                </a:lnTo>
                <a:lnTo>
                  <a:pt x="3649" y="7854"/>
                </a:lnTo>
                <a:lnTo>
                  <a:pt x="3622" y="7912"/>
                </a:lnTo>
                <a:lnTo>
                  <a:pt x="3631" y="7965"/>
                </a:lnTo>
                <a:lnTo>
                  <a:pt x="3658" y="7992"/>
                </a:lnTo>
                <a:lnTo>
                  <a:pt x="3712" y="8036"/>
                </a:lnTo>
                <a:lnTo>
                  <a:pt x="3784" y="8089"/>
                </a:lnTo>
                <a:lnTo>
                  <a:pt x="3856" y="8156"/>
                </a:lnTo>
                <a:lnTo>
                  <a:pt x="3936" y="8214"/>
                </a:lnTo>
                <a:lnTo>
                  <a:pt x="4017" y="8258"/>
                </a:lnTo>
                <a:lnTo>
                  <a:pt x="4071" y="8298"/>
                </a:lnTo>
                <a:lnTo>
                  <a:pt x="4107" y="8307"/>
                </a:lnTo>
                <a:lnTo>
                  <a:pt x="4151" y="8285"/>
                </a:lnTo>
                <a:lnTo>
                  <a:pt x="4187" y="8245"/>
                </a:lnTo>
                <a:lnTo>
                  <a:pt x="4241" y="8205"/>
                </a:lnTo>
                <a:lnTo>
                  <a:pt x="4286" y="8183"/>
                </a:lnTo>
                <a:lnTo>
                  <a:pt x="4349" y="8156"/>
                </a:lnTo>
                <a:lnTo>
                  <a:pt x="4429" y="8121"/>
                </a:lnTo>
                <a:lnTo>
                  <a:pt x="4609" y="8054"/>
                </a:lnTo>
                <a:lnTo>
                  <a:pt x="4680" y="8045"/>
                </a:lnTo>
                <a:lnTo>
                  <a:pt x="4842" y="8036"/>
                </a:lnTo>
                <a:lnTo>
                  <a:pt x="4994" y="8023"/>
                </a:lnTo>
                <a:lnTo>
                  <a:pt x="5156" y="8018"/>
                </a:lnTo>
                <a:lnTo>
                  <a:pt x="5317" y="8023"/>
                </a:lnTo>
                <a:lnTo>
                  <a:pt x="5353" y="8032"/>
                </a:lnTo>
                <a:lnTo>
                  <a:pt x="5487" y="8054"/>
                </a:lnTo>
                <a:lnTo>
                  <a:pt x="5523" y="8054"/>
                </a:lnTo>
                <a:lnTo>
                  <a:pt x="5568" y="8023"/>
                </a:lnTo>
                <a:lnTo>
                  <a:pt x="5577" y="7965"/>
                </a:lnTo>
                <a:lnTo>
                  <a:pt x="5595" y="7899"/>
                </a:lnTo>
                <a:lnTo>
                  <a:pt x="5595" y="7796"/>
                </a:lnTo>
                <a:lnTo>
                  <a:pt x="5604" y="7703"/>
                </a:lnTo>
                <a:lnTo>
                  <a:pt x="5604" y="7610"/>
                </a:lnTo>
                <a:lnTo>
                  <a:pt x="5577" y="7521"/>
                </a:lnTo>
                <a:lnTo>
                  <a:pt x="5523" y="7459"/>
                </a:lnTo>
                <a:lnTo>
                  <a:pt x="5443" y="7419"/>
                </a:lnTo>
                <a:lnTo>
                  <a:pt x="5263" y="7344"/>
                </a:lnTo>
                <a:lnTo>
                  <a:pt x="5138" y="7273"/>
                </a:lnTo>
                <a:lnTo>
                  <a:pt x="5066" y="7184"/>
                </a:lnTo>
                <a:lnTo>
                  <a:pt x="5048" y="7086"/>
                </a:lnTo>
                <a:lnTo>
                  <a:pt x="5075" y="7015"/>
                </a:lnTo>
                <a:lnTo>
                  <a:pt x="5156" y="6935"/>
                </a:lnTo>
                <a:lnTo>
                  <a:pt x="5272" y="6864"/>
                </a:lnTo>
                <a:lnTo>
                  <a:pt x="5416" y="6793"/>
                </a:lnTo>
                <a:lnTo>
                  <a:pt x="5595" y="6740"/>
                </a:lnTo>
                <a:lnTo>
                  <a:pt x="5774" y="6713"/>
                </a:lnTo>
                <a:lnTo>
                  <a:pt x="5990" y="6713"/>
                </a:lnTo>
                <a:lnTo>
                  <a:pt x="6196" y="6753"/>
                </a:lnTo>
                <a:lnTo>
                  <a:pt x="6348" y="6806"/>
                </a:lnTo>
                <a:lnTo>
                  <a:pt x="6465" y="6860"/>
                </a:lnTo>
                <a:lnTo>
                  <a:pt x="6554" y="6922"/>
                </a:lnTo>
                <a:lnTo>
                  <a:pt x="6608" y="6997"/>
                </a:lnTo>
                <a:lnTo>
                  <a:pt x="6608" y="7082"/>
                </a:lnTo>
                <a:lnTo>
                  <a:pt x="6554" y="7170"/>
                </a:lnTo>
                <a:lnTo>
                  <a:pt x="6474" y="7246"/>
                </a:lnTo>
                <a:lnTo>
                  <a:pt x="6241" y="7370"/>
                </a:lnTo>
                <a:lnTo>
                  <a:pt x="6106" y="7419"/>
                </a:lnTo>
                <a:lnTo>
                  <a:pt x="5999" y="7486"/>
                </a:lnTo>
                <a:lnTo>
                  <a:pt x="5918" y="7566"/>
                </a:lnTo>
                <a:lnTo>
                  <a:pt x="5828" y="7756"/>
                </a:lnTo>
                <a:lnTo>
                  <a:pt x="5774" y="7952"/>
                </a:lnTo>
                <a:lnTo>
                  <a:pt x="5738" y="8143"/>
                </a:lnTo>
                <a:lnTo>
                  <a:pt x="5738" y="8218"/>
                </a:lnTo>
                <a:lnTo>
                  <a:pt x="5774" y="8294"/>
                </a:lnTo>
                <a:lnTo>
                  <a:pt x="5801" y="8369"/>
                </a:lnTo>
                <a:lnTo>
                  <a:pt x="5774" y="8436"/>
                </a:lnTo>
                <a:lnTo>
                  <a:pt x="5694" y="8565"/>
                </a:lnTo>
                <a:lnTo>
                  <a:pt x="5667" y="8631"/>
                </a:lnTo>
                <a:lnTo>
                  <a:pt x="5694" y="8693"/>
                </a:lnTo>
                <a:lnTo>
                  <a:pt x="5765" y="8751"/>
                </a:lnTo>
                <a:lnTo>
                  <a:pt x="5846" y="8795"/>
                </a:lnTo>
                <a:lnTo>
                  <a:pt x="5918" y="8849"/>
                </a:lnTo>
                <a:lnTo>
                  <a:pt x="6097" y="8964"/>
                </a:lnTo>
                <a:lnTo>
                  <a:pt x="6267" y="9088"/>
                </a:lnTo>
                <a:lnTo>
                  <a:pt x="6689" y="9350"/>
                </a:lnTo>
                <a:lnTo>
                  <a:pt x="7137" y="9608"/>
                </a:lnTo>
                <a:lnTo>
                  <a:pt x="7173" y="9639"/>
                </a:lnTo>
                <a:lnTo>
                  <a:pt x="7254" y="9679"/>
                </a:lnTo>
                <a:lnTo>
                  <a:pt x="7334" y="9723"/>
                </a:lnTo>
                <a:lnTo>
                  <a:pt x="7415" y="9763"/>
                </a:lnTo>
                <a:lnTo>
                  <a:pt x="7496" y="9777"/>
                </a:lnTo>
                <a:lnTo>
                  <a:pt x="7559" y="9759"/>
                </a:lnTo>
                <a:lnTo>
                  <a:pt x="7639" y="9723"/>
                </a:lnTo>
                <a:lnTo>
                  <a:pt x="7702" y="9679"/>
                </a:lnTo>
                <a:lnTo>
                  <a:pt x="7774" y="9639"/>
                </a:lnTo>
                <a:lnTo>
                  <a:pt x="7810" y="9612"/>
                </a:lnTo>
                <a:lnTo>
                  <a:pt x="7971" y="9501"/>
                </a:lnTo>
                <a:lnTo>
                  <a:pt x="8061" y="9399"/>
                </a:lnTo>
                <a:lnTo>
                  <a:pt x="8106" y="9279"/>
                </a:lnTo>
                <a:lnTo>
                  <a:pt x="8088" y="9151"/>
                </a:lnTo>
                <a:lnTo>
                  <a:pt x="8025" y="8951"/>
                </a:lnTo>
                <a:lnTo>
                  <a:pt x="7944" y="8755"/>
                </a:lnTo>
                <a:lnTo>
                  <a:pt x="7855" y="8560"/>
                </a:lnTo>
                <a:lnTo>
                  <a:pt x="7720" y="8245"/>
                </a:lnTo>
                <a:lnTo>
                  <a:pt x="7693" y="8183"/>
                </a:lnTo>
                <a:lnTo>
                  <a:pt x="7675" y="8116"/>
                </a:lnTo>
                <a:lnTo>
                  <a:pt x="7648" y="8045"/>
                </a:lnTo>
                <a:lnTo>
                  <a:pt x="7603" y="7983"/>
                </a:lnTo>
                <a:lnTo>
                  <a:pt x="7523" y="7930"/>
                </a:lnTo>
                <a:lnTo>
                  <a:pt x="7442" y="7899"/>
                </a:lnTo>
                <a:lnTo>
                  <a:pt x="7361" y="7881"/>
                </a:lnTo>
                <a:lnTo>
                  <a:pt x="7272" y="7867"/>
                </a:lnTo>
                <a:lnTo>
                  <a:pt x="7164" y="7845"/>
                </a:lnTo>
                <a:lnTo>
                  <a:pt x="6976" y="7801"/>
                </a:lnTo>
                <a:lnTo>
                  <a:pt x="6850" y="7734"/>
                </a:lnTo>
                <a:lnTo>
                  <a:pt x="6743" y="7659"/>
                </a:lnTo>
                <a:lnTo>
                  <a:pt x="6662" y="7557"/>
                </a:lnTo>
                <a:lnTo>
                  <a:pt x="6662" y="7459"/>
                </a:lnTo>
                <a:lnTo>
                  <a:pt x="6698" y="7370"/>
                </a:lnTo>
                <a:lnTo>
                  <a:pt x="6805" y="7277"/>
                </a:lnTo>
                <a:lnTo>
                  <a:pt x="6967" y="7193"/>
                </a:lnTo>
                <a:lnTo>
                  <a:pt x="7030" y="7166"/>
                </a:lnTo>
                <a:lnTo>
                  <a:pt x="7137" y="7135"/>
                </a:lnTo>
                <a:lnTo>
                  <a:pt x="7281" y="7099"/>
                </a:lnTo>
                <a:lnTo>
                  <a:pt x="7442" y="7082"/>
                </a:lnTo>
                <a:lnTo>
                  <a:pt x="7630" y="7073"/>
                </a:lnTo>
                <a:lnTo>
                  <a:pt x="7801" y="7086"/>
                </a:lnTo>
                <a:lnTo>
                  <a:pt x="7980" y="7135"/>
                </a:lnTo>
                <a:lnTo>
                  <a:pt x="8159" y="7219"/>
                </a:lnTo>
                <a:lnTo>
                  <a:pt x="8285" y="7317"/>
                </a:lnTo>
                <a:lnTo>
                  <a:pt x="8339" y="7401"/>
                </a:lnTo>
                <a:lnTo>
                  <a:pt x="8366" y="7499"/>
                </a:lnTo>
                <a:lnTo>
                  <a:pt x="8339" y="7597"/>
                </a:lnTo>
                <a:lnTo>
                  <a:pt x="8276" y="7650"/>
                </a:lnTo>
                <a:lnTo>
                  <a:pt x="8195" y="7694"/>
                </a:lnTo>
                <a:lnTo>
                  <a:pt x="8106" y="7743"/>
                </a:lnTo>
                <a:lnTo>
                  <a:pt x="8034" y="7796"/>
                </a:lnTo>
                <a:lnTo>
                  <a:pt x="8025" y="7814"/>
                </a:lnTo>
                <a:lnTo>
                  <a:pt x="8025" y="7867"/>
                </a:lnTo>
                <a:lnTo>
                  <a:pt x="8007" y="7885"/>
                </a:lnTo>
                <a:lnTo>
                  <a:pt x="7980" y="7899"/>
                </a:lnTo>
                <a:lnTo>
                  <a:pt x="7971" y="7912"/>
                </a:lnTo>
                <a:lnTo>
                  <a:pt x="7917" y="7938"/>
                </a:lnTo>
                <a:lnTo>
                  <a:pt x="7899" y="7952"/>
                </a:lnTo>
                <a:lnTo>
                  <a:pt x="7899" y="8063"/>
                </a:lnTo>
                <a:lnTo>
                  <a:pt x="7926" y="8160"/>
                </a:lnTo>
                <a:lnTo>
                  <a:pt x="7953" y="8254"/>
                </a:lnTo>
                <a:lnTo>
                  <a:pt x="8025" y="8489"/>
                </a:lnTo>
                <a:lnTo>
                  <a:pt x="8106" y="8729"/>
                </a:lnTo>
                <a:lnTo>
                  <a:pt x="8204" y="8951"/>
                </a:lnTo>
                <a:lnTo>
                  <a:pt x="8231" y="9040"/>
                </a:lnTo>
                <a:lnTo>
                  <a:pt x="8276" y="9115"/>
                </a:lnTo>
                <a:lnTo>
                  <a:pt x="8303" y="9191"/>
                </a:lnTo>
                <a:lnTo>
                  <a:pt x="8357" y="9248"/>
                </a:lnTo>
                <a:lnTo>
                  <a:pt x="8410" y="9288"/>
                </a:lnTo>
                <a:lnTo>
                  <a:pt x="8473" y="9293"/>
                </a:lnTo>
                <a:lnTo>
                  <a:pt x="8635" y="9275"/>
                </a:lnTo>
                <a:lnTo>
                  <a:pt x="8787" y="9235"/>
                </a:lnTo>
                <a:lnTo>
                  <a:pt x="8931" y="9204"/>
                </a:lnTo>
                <a:lnTo>
                  <a:pt x="9594" y="9026"/>
                </a:lnTo>
                <a:lnTo>
                  <a:pt x="10087" y="8880"/>
                </a:lnTo>
                <a:lnTo>
                  <a:pt x="10544" y="8738"/>
                </a:lnTo>
                <a:lnTo>
                  <a:pt x="10679" y="8285"/>
                </a:lnTo>
                <a:lnTo>
                  <a:pt x="11047" y="7210"/>
                </a:lnTo>
                <a:lnTo>
                  <a:pt x="11450" y="6136"/>
                </a:lnTo>
                <a:lnTo>
                  <a:pt x="11486" y="6034"/>
                </a:lnTo>
                <a:lnTo>
                  <a:pt x="11540" y="5901"/>
                </a:lnTo>
                <a:lnTo>
                  <a:pt x="11594" y="5759"/>
                </a:lnTo>
                <a:lnTo>
                  <a:pt x="11647" y="5608"/>
                </a:lnTo>
                <a:lnTo>
                  <a:pt x="11683" y="5457"/>
                </a:lnTo>
                <a:lnTo>
                  <a:pt x="11710" y="5306"/>
                </a:lnTo>
                <a:lnTo>
                  <a:pt x="11710" y="5168"/>
                </a:lnTo>
                <a:lnTo>
                  <a:pt x="11701" y="5053"/>
                </a:lnTo>
                <a:lnTo>
                  <a:pt x="11647" y="4959"/>
                </a:lnTo>
                <a:lnTo>
                  <a:pt x="11567" y="4866"/>
                </a:lnTo>
                <a:lnTo>
                  <a:pt x="11468" y="4782"/>
                </a:lnTo>
                <a:lnTo>
                  <a:pt x="11369" y="4706"/>
                </a:lnTo>
                <a:lnTo>
                  <a:pt x="11244" y="4640"/>
                </a:lnTo>
                <a:lnTo>
                  <a:pt x="11091" y="4586"/>
                </a:lnTo>
                <a:lnTo>
                  <a:pt x="10903" y="4546"/>
                </a:lnTo>
                <a:lnTo>
                  <a:pt x="10625" y="4506"/>
                </a:lnTo>
                <a:lnTo>
                  <a:pt x="10347" y="4458"/>
                </a:lnTo>
                <a:lnTo>
                  <a:pt x="10267" y="4444"/>
                </a:lnTo>
                <a:lnTo>
                  <a:pt x="10123" y="4431"/>
                </a:lnTo>
                <a:lnTo>
                  <a:pt x="9917" y="4404"/>
                </a:lnTo>
                <a:lnTo>
                  <a:pt x="9666" y="4378"/>
                </a:lnTo>
                <a:lnTo>
                  <a:pt x="9370" y="4351"/>
                </a:lnTo>
                <a:lnTo>
                  <a:pt x="9038" y="4320"/>
                </a:lnTo>
                <a:lnTo>
                  <a:pt x="8697" y="4284"/>
                </a:lnTo>
                <a:lnTo>
                  <a:pt x="8339" y="4253"/>
                </a:lnTo>
                <a:lnTo>
                  <a:pt x="7648" y="4187"/>
                </a:lnTo>
                <a:lnTo>
                  <a:pt x="7326" y="4156"/>
                </a:lnTo>
                <a:lnTo>
                  <a:pt x="7030" y="4129"/>
                </a:lnTo>
                <a:lnTo>
                  <a:pt x="6779" y="4102"/>
                </a:lnTo>
                <a:lnTo>
                  <a:pt x="6572" y="4085"/>
                </a:lnTo>
                <a:lnTo>
                  <a:pt x="6420" y="4071"/>
                </a:lnTo>
                <a:lnTo>
                  <a:pt x="6348" y="4062"/>
                </a:lnTo>
                <a:lnTo>
                  <a:pt x="6079" y="4031"/>
                </a:lnTo>
                <a:lnTo>
                  <a:pt x="5828" y="3978"/>
                </a:lnTo>
                <a:lnTo>
                  <a:pt x="5568" y="3934"/>
                </a:lnTo>
                <a:lnTo>
                  <a:pt x="5236" y="3858"/>
                </a:lnTo>
                <a:lnTo>
                  <a:pt x="4905" y="3756"/>
                </a:lnTo>
                <a:lnTo>
                  <a:pt x="4600" y="3636"/>
                </a:lnTo>
                <a:lnTo>
                  <a:pt x="4331" y="3512"/>
                </a:lnTo>
                <a:lnTo>
                  <a:pt x="4062" y="3374"/>
                </a:lnTo>
                <a:lnTo>
                  <a:pt x="3766" y="3246"/>
                </a:lnTo>
                <a:lnTo>
                  <a:pt x="3461" y="3121"/>
                </a:lnTo>
                <a:lnTo>
                  <a:pt x="3129" y="3015"/>
                </a:lnTo>
                <a:lnTo>
                  <a:pt x="2789" y="2913"/>
                </a:lnTo>
                <a:lnTo>
                  <a:pt x="2457" y="2793"/>
                </a:lnTo>
                <a:lnTo>
                  <a:pt x="2475" y="2779"/>
                </a:lnTo>
                <a:lnTo>
                  <a:pt x="2537" y="2753"/>
                </a:lnTo>
                <a:lnTo>
                  <a:pt x="2654" y="2722"/>
                </a:lnTo>
                <a:lnTo>
                  <a:pt x="2806" y="2682"/>
                </a:lnTo>
                <a:lnTo>
                  <a:pt x="2977" y="2642"/>
                </a:lnTo>
                <a:lnTo>
                  <a:pt x="3371" y="2575"/>
                </a:lnTo>
                <a:lnTo>
                  <a:pt x="3578" y="2557"/>
                </a:lnTo>
                <a:lnTo>
                  <a:pt x="3784" y="2553"/>
                </a:lnTo>
                <a:lnTo>
                  <a:pt x="4035" y="2557"/>
                </a:lnTo>
                <a:lnTo>
                  <a:pt x="4322" y="2571"/>
                </a:lnTo>
                <a:lnTo>
                  <a:pt x="4627" y="2588"/>
                </a:lnTo>
                <a:lnTo>
                  <a:pt x="4940" y="2611"/>
                </a:lnTo>
                <a:lnTo>
                  <a:pt x="5263" y="2637"/>
                </a:lnTo>
                <a:lnTo>
                  <a:pt x="5541" y="2664"/>
                </a:lnTo>
                <a:lnTo>
                  <a:pt x="5792" y="2686"/>
                </a:lnTo>
                <a:lnTo>
                  <a:pt x="5990" y="2713"/>
                </a:lnTo>
                <a:lnTo>
                  <a:pt x="6267" y="2766"/>
                </a:lnTo>
                <a:lnTo>
                  <a:pt x="6581" y="2837"/>
                </a:lnTo>
                <a:lnTo>
                  <a:pt x="6922" y="2926"/>
                </a:lnTo>
                <a:lnTo>
                  <a:pt x="7281" y="3028"/>
                </a:lnTo>
                <a:lnTo>
                  <a:pt x="7648" y="3148"/>
                </a:lnTo>
                <a:lnTo>
                  <a:pt x="8052" y="3277"/>
                </a:lnTo>
                <a:lnTo>
                  <a:pt x="8841" y="3552"/>
                </a:lnTo>
                <a:lnTo>
                  <a:pt x="9612" y="3840"/>
                </a:lnTo>
                <a:lnTo>
                  <a:pt x="9980" y="3983"/>
                </a:lnTo>
                <a:lnTo>
                  <a:pt x="10338" y="4120"/>
                </a:lnTo>
                <a:lnTo>
                  <a:pt x="10670" y="4253"/>
                </a:lnTo>
                <a:lnTo>
                  <a:pt x="10957" y="4369"/>
                </a:lnTo>
                <a:lnTo>
                  <a:pt x="11235" y="4480"/>
                </a:lnTo>
                <a:lnTo>
                  <a:pt x="11459" y="4573"/>
                </a:lnTo>
                <a:lnTo>
                  <a:pt x="11647" y="4653"/>
                </a:lnTo>
                <a:lnTo>
                  <a:pt x="11773" y="4711"/>
                </a:lnTo>
                <a:lnTo>
                  <a:pt x="11656" y="4569"/>
                </a:lnTo>
                <a:lnTo>
                  <a:pt x="11513" y="4444"/>
                </a:lnTo>
                <a:lnTo>
                  <a:pt x="11369" y="4311"/>
                </a:lnTo>
                <a:lnTo>
                  <a:pt x="11181" y="4187"/>
                </a:lnTo>
                <a:lnTo>
                  <a:pt x="10948" y="4076"/>
                </a:lnTo>
                <a:lnTo>
                  <a:pt x="10652" y="3969"/>
                </a:lnTo>
                <a:lnTo>
                  <a:pt x="10338" y="3867"/>
                </a:lnTo>
                <a:lnTo>
                  <a:pt x="10006" y="3761"/>
                </a:lnTo>
                <a:lnTo>
                  <a:pt x="9702" y="3663"/>
                </a:lnTo>
                <a:lnTo>
                  <a:pt x="9415" y="3565"/>
                </a:lnTo>
                <a:lnTo>
                  <a:pt x="9182" y="3468"/>
                </a:lnTo>
                <a:lnTo>
                  <a:pt x="8841" y="3290"/>
                </a:lnTo>
                <a:lnTo>
                  <a:pt x="8536" y="3135"/>
                </a:lnTo>
                <a:lnTo>
                  <a:pt x="8285" y="2988"/>
                </a:lnTo>
                <a:lnTo>
                  <a:pt x="8079" y="2864"/>
                </a:lnTo>
                <a:lnTo>
                  <a:pt x="7890" y="2748"/>
                </a:lnTo>
                <a:lnTo>
                  <a:pt x="7729" y="2637"/>
                </a:lnTo>
                <a:lnTo>
                  <a:pt x="7603" y="2531"/>
                </a:lnTo>
                <a:lnTo>
                  <a:pt x="7469" y="2433"/>
                </a:lnTo>
                <a:lnTo>
                  <a:pt x="7227" y="2238"/>
                </a:lnTo>
                <a:lnTo>
                  <a:pt x="6967" y="2029"/>
                </a:lnTo>
                <a:lnTo>
                  <a:pt x="6805" y="1918"/>
                </a:lnTo>
                <a:lnTo>
                  <a:pt x="6626" y="1794"/>
                </a:lnTo>
                <a:lnTo>
                  <a:pt x="6384" y="1661"/>
                </a:lnTo>
                <a:lnTo>
                  <a:pt x="6133" y="1550"/>
                </a:lnTo>
                <a:lnTo>
                  <a:pt x="5882" y="1465"/>
                </a:lnTo>
                <a:lnTo>
                  <a:pt x="5631" y="1394"/>
                </a:lnTo>
                <a:lnTo>
                  <a:pt x="5380" y="1328"/>
                </a:lnTo>
                <a:lnTo>
                  <a:pt x="5362" y="1314"/>
                </a:lnTo>
                <a:lnTo>
                  <a:pt x="5407" y="1288"/>
                </a:lnTo>
                <a:lnTo>
                  <a:pt x="5523" y="1270"/>
                </a:lnTo>
                <a:lnTo>
                  <a:pt x="5667" y="1243"/>
                </a:lnTo>
                <a:lnTo>
                  <a:pt x="5855" y="1217"/>
                </a:lnTo>
                <a:lnTo>
                  <a:pt x="6052" y="1190"/>
                </a:lnTo>
                <a:lnTo>
                  <a:pt x="6420" y="1137"/>
                </a:lnTo>
                <a:lnTo>
                  <a:pt x="6581" y="1119"/>
                </a:lnTo>
                <a:lnTo>
                  <a:pt x="6698" y="1106"/>
                </a:lnTo>
                <a:lnTo>
                  <a:pt x="7191" y="1070"/>
                </a:lnTo>
                <a:lnTo>
                  <a:pt x="7666" y="1079"/>
                </a:lnTo>
                <a:lnTo>
                  <a:pt x="8133" y="1132"/>
                </a:lnTo>
                <a:lnTo>
                  <a:pt x="8590" y="1230"/>
                </a:lnTo>
                <a:lnTo>
                  <a:pt x="9029" y="1359"/>
                </a:lnTo>
                <a:lnTo>
                  <a:pt x="9451" y="1523"/>
                </a:lnTo>
                <a:lnTo>
                  <a:pt x="9845" y="1718"/>
                </a:lnTo>
                <a:lnTo>
                  <a:pt x="10204" y="1949"/>
                </a:lnTo>
                <a:lnTo>
                  <a:pt x="10509" y="2189"/>
                </a:lnTo>
                <a:lnTo>
                  <a:pt x="10787" y="2451"/>
                </a:lnTo>
                <a:lnTo>
                  <a:pt x="11038" y="2748"/>
                </a:lnTo>
                <a:lnTo>
                  <a:pt x="11244" y="3055"/>
                </a:lnTo>
                <a:lnTo>
                  <a:pt x="11432" y="3370"/>
                </a:lnTo>
                <a:lnTo>
                  <a:pt x="11576" y="3703"/>
                </a:lnTo>
                <a:lnTo>
                  <a:pt x="11710" y="4058"/>
                </a:lnTo>
                <a:lnTo>
                  <a:pt x="11791" y="4418"/>
                </a:lnTo>
                <a:lnTo>
                  <a:pt x="11827" y="4515"/>
                </a:lnTo>
                <a:lnTo>
                  <a:pt x="11907" y="4640"/>
                </a:lnTo>
                <a:lnTo>
                  <a:pt x="11925" y="4542"/>
                </a:lnTo>
                <a:lnTo>
                  <a:pt x="11952" y="4422"/>
                </a:lnTo>
                <a:lnTo>
                  <a:pt x="11979" y="4298"/>
                </a:lnTo>
                <a:lnTo>
                  <a:pt x="12024" y="4036"/>
                </a:lnTo>
                <a:lnTo>
                  <a:pt x="12042" y="3920"/>
                </a:lnTo>
                <a:lnTo>
                  <a:pt x="12051" y="3823"/>
                </a:lnTo>
                <a:lnTo>
                  <a:pt x="12069" y="3743"/>
                </a:lnTo>
                <a:lnTo>
                  <a:pt x="12069" y="3636"/>
                </a:lnTo>
                <a:lnTo>
                  <a:pt x="12096" y="3547"/>
                </a:lnTo>
                <a:lnTo>
                  <a:pt x="12149" y="3428"/>
                </a:lnTo>
                <a:lnTo>
                  <a:pt x="12203" y="3286"/>
                </a:lnTo>
                <a:lnTo>
                  <a:pt x="12275" y="3121"/>
                </a:lnTo>
                <a:lnTo>
                  <a:pt x="12356" y="2939"/>
                </a:lnTo>
                <a:lnTo>
                  <a:pt x="12463" y="2739"/>
                </a:lnTo>
                <a:lnTo>
                  <a:pt x="12553" y="2544"/>
                </a:lnTo>
                <a:lnTo>
                  <a:pt x="12661" y="2335"/>
                </a:lnTo>
                <a:lnTo>
                  <a:pt x="12777" y="2131"/>
                </a:lnTo>
                <a:lnTo>
                  <a:pt x="12885" y="1927"/>
                </a:lnTo>
                <a:lnTo>
                  <a:pt x="13001" y="1740"/>
                </a:lnTo>
                <a:lnTo>
                  <a:pt x="13109" y="1554"/>
                </a:lnTo>
                <a:lnTo>
                  <a:pt x="13216" y="1394"/>
                </a:lnTo>
                <a:lnTo>
                  <a:pt x="13306" y="1248"/>
                </a:lnTo>
                <a:lnTo>
                  <a:pt x="13405" y="1132"/>
                </a:lnTo>
                <a:lnTo>
                  <a:pt x="13467" y="1043"/>
                </a:lnTo>
                <a:lnTo>
                  <a:pt x="13530" y="986"/>
                </a:lnTo>
                <a:lnTo>
                  <a:pt x="13781" y="830"/>
                </a:lnTo>
                <a:lnTo>
                  <a:pt x="14032" y="706"/>
                </a:lnTo>
                <a:lnTo>
                  <a:pt x="14301" y="586"/>
                </a:lnTo>
                <a:lnTo>
                  <a:pt x="14561" y="484"/>
                </a:lnTo>
                <a:lnTo>
                  <a:pt x="14911" y="360"/>
                </a:lnTo>
                <a:lnTo>
                  <a:pt x="15279" y="253"/>
                </a:lnTo>
                <a:lnTo>
                  <a:pt x="15664" y="169"/>
                </a:lnTo>
                <a:lnTo>
                  <a:pt x="15772" y="147"/>
                </a:lnTo>
                <a:lnTo>
                  <a:pt x="15915" y="124"/>
                </a:lnTo>
                <a:lnTo>
                  <a:pt x="16283" y="58"/>
                </a:lnTo>
                <a:lnTo>
                  <a:pt x="16453" y="22"/>
                </a:lnTo>
                <a:lnTo>
                  <a:pt x="16597" y="4"/>
                </a:lnTo>
                <a:lnTo>
                  <a:pt x="16695" y="0"/>
                </a:lnTo>
                <a:close/>
              </a:path>
            </a:pathLst>
          </a:custGeom>
          <a:solidFill>
            <a:srgbClr val="FFFFFF">
              <a:alpha val="8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7" name="Texto del título"/>
          <p:cNvSpPr txBox="1">
            <a:spLocks noGrp="1"/>
          </p:cNvSpPr>
          <p:nvPr>
            <p:ph type="title"/>
          </p:nvPr>
        </p:nvSpPr>
        <p:spPr>
          <a:xfrm>
            <a:off x="4978401" y="2895600"/>
            <a:ext cx="6839392" cy="2667001"/>
          </a:xfrm>
          <a:prstGeom prst="rect">
            <a:avLst/>
          </a:prstGeom>
        </p:spPr>
        <p:txBody>
          <a:bodyPr anchor="t"/>
          <a:lstStyle>
            <a:lvl1pPr>
              <a:defRPr sz="4000" cap="all"/>
            </a:lvl1pPr>
          </a:lstStyle>
          <a:p>
            <a:r>
              <a:t>Texto del título</a:t>
            </a:r>
          </a:p>
        </p:txBody>
      </p:sp>
      <p:sp>
        <p:nvSpPr>
          <p:cNvPr id="3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o del título"/>
          <p:cNvSpPr txBox="1">
            <a:spLocks noGrp="1"/>
          </p:cNvSpPr>
          <p:nvPr>
            <p:ph type="title"/>
          </p:nvPr>
        </p:nvSpPr>
        <p:spPr>
          <a:xfrm>
            <a:off x="368300" y="228600"/>
            <a:ext cx="11455400" cy="106680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6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368300" y="1298447"/>
            <a:ext cx="5669280" cy="4937761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363791" indent="-193039">
              <a:defRPr sz="2000"/>
            </a:lvl2pPr>
            <a:lvl3pPr marL="559371" indent="-217169">
              <a:defRPr sz="2000"/>
            </a:lvl3pPr>
            <a:lvl4pPr marL="732408" indent="-217169">
              <a:defRPr sz="2000"/>
            </a:lvl4pPr>
            <a:lvl5pPr marL="903858" indent="-217169"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o del título"/>
          <p:cNvSpPr txBox="1">
            <a:spLocks noGrp="1"/>
          </p:cNvSpPr>
          <p:nvPr>
            <p:ph type="title"/>
          </p:nvPr>
        </p:nvSpPr>
        <p:spPr>
          <a:xfrm>
            <a:off x="368300" y="228600"/>
            <a:ext cx="11455400" cy="106680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5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368300" y="1810511"/>
            <a:ext cx="5669280" cy="442569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363791" indent="-193039">
              <a:defRPr sz="2000"/>
            </a:lvl2pPr>
            <a:lvl3pPr marL="559371" indent="-217169">
              <a:defRPr sz="2000"/>
            </a:lvl3pPr>
            <a:lvl4pPr marL="732408" indent="-217169">
              <a:defRPr sz="2000"/>
            </a:lvl4pPr>
            <a:lvl5pPr marL="903858" indent="-217169"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68300" y="1298449"/>
            <a:ext cx="5664200" cy="509588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Tx/>
              <a:buSzTx/>
              <a:buFontTx/>
              <a:buNone/>
              <a:defRPr sz="2000" spc="0"/>
            </a:pPr>
            <a:endParaRPr/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154420" y="1298449"/>
            <a:ext cx="5664201" cy="509588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Tx/>
              <a:buSzTx/>
              <a:buFontTx/>
              <a:buNone/>
              <a:defRPr sz="2000" spc="0"/>
            </a:pPr>
            <a:endParaRPr/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o del título"/>
          <p:cNvSpPr txBox="1">
            <a:spLocks noGrp="1"/>
          </p:cNvSpPr>
          <p:nvPr>
            <p:ph type="title"/>
          </p:nvPr>
        </p:nvSpPr>
        <p:spPr>
          <a:xfrm>
            <a:off x="368300" y="228600"/>
            <a:ext cx="11455400" cy="106680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"/>
          <p:cNvSpPr/>
          <p:nvPr/>
        </p:nvSpPr>
        <p:spPr>
          <a:xfrm>
            <a:off x="0" y="-2"/>
            <a:ext cx="4546600" cy="6858001"/>
          </a:xfrm>
          <a:prstGeom prst="rect">
            <a:avLst/>
          </a:prstGeom>
          <a:solidFill>
            <a:srgbClr val="D2533C">
              <a:alpha val="76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Texto del título"/>
          <p:cNvSpPr txBox="1">
            <a:spLocks noGrp="1"/>
          </p:cNvSpPr>
          <p:nvPr>
            <p:ph type="title"/>
          </p:nvPr>
        </p:nvSpPr>
        <p:spPr>
          <a:xfrm>
            <a:off x="368300" y="228600"/>
            <a:ext cx="3779521" cy="129844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3F2DC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82" name="Nivel de texto 1…"/>
          <p:cNvSpPr txBox="1">
            <a:spLocks noGrp="1"/>
          </p:cNvSpPr>
          <p:nvPr>
            <p:ph type="body" idx="1"/>
          </p:nvPr>
        </p:nvSpPr>
        <p:spPr>
          <a:xfrm>
            <a:off x="5034579" y="533400"/>
            <a:ext cx="6751023" cy="570280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363791" indent="-193039">
              <a:defRPr sz="2000"/>
            </a:lvl2pPr>
            <a:lvl3pPr marL="559371" indent="-217169">
              <a:defRPr sz="2000"/>
            </a:lvl3pPr>
            <a:lvl4pPr marL="732408" indent="-217169">
              <a:defRPr sz="2000"/>
            </a:lvl4pPr>
            <a:lvl5pPr marL="903858" indent="-217169"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13"/>
          </p:nvPr>
        </p:nvSpPr>
        <p:spPr>
          <a:xfrm>
            <a:off x="368298" y="1539240"/>
            <a:ext cx="3779522" cy="470916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600" spc="0">
                <a:solidFill>
                  <a:srgbClr val="F3F2DC"/>
                </a:solidFill>
              </a:defRPr>
            </a:pPr>
            <a:endParaRPr/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12"/>
          <p:cNvSpPr/>
          <p:nvPr/>
        </p:nvSpPr>
        <p:spPr>
          <a:xfrm>
            <a:off x="0" y="-2"/>
            <a:ext cx="4546600" cy="6858001"/>
          </a:xfrm>
          <a:prstGeom prst="rect">
            <a:avLst/>
          </a:prstGeom>
          <a:solidFill>
            <a:srgbClr val="D2533C">
              <a:alpha val="76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Picture Placeholder 2"/>
          <p:cNvSpPr>
            <a:spLocks noGrp="1"/>
          </p:cNvSpPr>
          <p:nvPr>
            <p:ph type="pic" idx="13"/>
          </p:nvPr>
        </p:nvSpPr>
        <p:spPr>
          <a:xfrm>
            <a:off x="4546600" y="0"/>
            <a:ext cx="76454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3" name="Texto del título"/>
          <p:cNvSpPr txBox="1">
            <a:spLocks noGrp="1"/>
          </p:cNvSpPr>
          <p:nvPr>
            <p:ph type="title"/>
          </p:nvPr>
        </p:nvSpPr>
        <p:spPr>
          <a:xfrm>
            <a:off x="368299" y="228600"/>
            <a:ext cx="3779521" cy="12954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3F2DC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94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365759" y="1536191"/>
            <a:ext cx="3779522" cy="471221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600">
                <a:solidFill>
                  <a:srgbClr val="F3F2DC"/>
                </a:solidFill>
              </a:defRPr>
            </a:lvl1pPr>
            <a:lvl2pPr marL="0" indent="171450">
              <a:buClrTx/>
              <a:buSzTx/>
              <a:buFontTx/>
              <a:buNone/>
              <a:defRPr sz="1600">
                <a:solidFill>
                  <a:srgbClr val="F3F2DC"/>
                </a:solidFill>
              </a:defRPr>
            </a:lvl2pPr>
            <a:lvl3pPr marL="0" indent="344488">
              <a:buClrTx/>
              <a:buSzTx/>
              <a:buFontTx/>
              <a:buNone/>
              <a:defRPr sz="1600">
                <a:solidFill>
                  <a:srgbClr val="F3F2DC"/>
                </a:solidFill>
              </a:defRPr>
            </a:lvl3pPr>
            <a:lvl4pPr marL="0" indent="515937">
              <a:buClrTx/>
              <a:buSzTx/>
              <a:buFontTx/>
              <a:buNone/>
              <a:defRPr sz="1600">
                <a:solidFill>
                  <a:srgbClr val="F3F2DC"/>
                </a:solidFill>
              </a:defRPr>
            </a:lvl4pPr>
            <a:lvl5pPr marL="0" indent="687387">
              <a:buClrTx/>
              <a:buSzTx/>
              <a:buFontTx/>
              <a:buNone/>
              <a:defRPr sz="1600">
                <a:solidFill>
                  <a:srgbClr val="F3F2DC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/>
          <p:nvPr/>
        </p:nvSpPr>
        <p:spPr>
          <a:xfrm>
            <a:off x="7319512" y="0"/>
            <a:ext cx="4525025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12" y="9137"/>
                </a:moveTo>
                <a:lnTo>
                  <a:pt x="4322" y="9648"/>
                </a:lnTo>
                <a:lnTo>
                  <a:pt x="4510" y="9799"/>
                </a:lnTo>
                <a:lnTo>
                  <a:pt x="4689" y="9954"/>
                </a:lnTo>
                <a:lnTo>
                  <a:pt x="4824" y="10074"/>
                </a:lnTo>
                <a:lnTo>
                  <a:pt x="4905" y="10132"/>
                </a:lnTo>
                <a:lnTo>
                  <a:pt x="5012" y="10176"/>
                </a:lnTo>
                <a:lnTo>
                  <a:pt x="5434" y="10314"/>
                </a:lnTo>
                <a:lnTo>
                  <a:pt x="5541" y="10354"/>
                </a:lnTo>
                <a:lnTo>
                  <a:pt x="5712" y="10407"/>
                </a:lnTo>
                <a:lnTo>
                  <a:pt x="5891" y="10478"/>
                </a:lnTo>
                <a:lnTo>
                  <a:pt x="6321" y="10620"/>
                </a:lnTo>
                <a:lnTo>
                  <a:pt x="6528" y="10687"/>
                </a:lnTo>
                <a:lnTo>
                  <a:pt x="6716" y="10745"/>
                </a:lnTo>
                <a:lnTo>
                  <a:pt x="6859" y="10784"/>
                </a:lnTo>
                <a:lnTo>
                  <a:pt x="6832" y="10620"/>
                </a:lnTo>
                <a:lnTo>
                  <a:pt x="6770" y="10451"/>
                </a:lnTo>
                <a:lnTo>
                  <a:pt x="6671" y="10327"/>
                </a:lnTo>
                <a:lnTo>
                  <a:pt x="6545" y="10203"/>
                </a:lnTo>
                <a:lnTo>
                  <a:pt x="6160" y="9936"/>
                </a:lnTo>
                <a:lnTo>
                  <a:pt x="5765" y="9679"/>
                </a:lnTo>
                <a:lnTo>
                  <a:pt x="5353" y="9426"/>
                </a:lnTo>
                <a:lnTo>
                  <a:pt x="5290" y="9377"/>
                </a:lnTo>
                <a:lnTo>
                  <a:pt x="5218" y="9346"/>
                </a:lnTo>
                <a:lnTo>
                  <a:pt x="5138" y="9328"/>
                </a:lnTo>
                <a:lnTo>
                  <a:pt x="5021" y="9319"/>
                </a:lnTo>
                <a:lnTo>
                  <a:pt x="4815" y="9302"/>
                </a:lnTo>
                <a:lnTo>
                  <a:pt x="4591" y="9262"/>
                </a:lnTo>
                <a:lnTo>
                  <a:pt x="4376" y="9226"/>
                </a:lnTo>
                <a:lnTo>
                  <a:pt x="3712" y="9137"/>
                </a:lnTo>
                <a:close/>
                <a:moveTo>
                  <a:pt x="10509" y="8866"/>
                </a:moveTo>
                <a:lnTo>
                  <a:pt x="9424" y="9164"/>
                </a:lnTo>
                <a:lnTo>
                  <a:pt x="9065" y="9262"/>
                </a:lnTo>
                <a:lnTo>
                  <a:pt x="8724" y="9359"/>
                </a:lnTo>
                <a:lnTo>
                  <a:pt x="8581" y="9390"/>
                </a:lnTo>
                <a:lnTo>
                  <a:pt x="8428" y="9430"/>
                </a:lnTo>
                <a:lnTo>
                  <a:pt x="8303" y="9470"/>
                </a:lnTo>
                <a:lnTo>
                  <a:pt x="8195" y="9524"/>
                </a:lnTo>
                <a:lnTo>
                  <a:pt x="8034" y="9626"/>
                </a:lnTo>
                <a:lnTo>
                  <a:pt x="7864" y="9732"/>
                </a:lnTo>
                <a:lnTo>
                  <a:pt x="7675" y="9861"/>
                </a:lnTo>
                <a:lnTo>
                  <a:pt x="7496" y="9999"/>
                </a:lnTo>
                <a:lnTo>
                  <a:pt x="7352" y="10136"/>
                </a:lnTo>
                <a:lnTo>
                  <a:pt x="7254" y="10243"/>
                </a:lnTo>
                <a:lnTo>
                  <a:pt x="7191" y="10349"/>
                </a:lnTo>
                <a:lnTo>
                  <a:pt x="7173" y="10372"/>
                </a:lnTo>
                <a:lnTo>
                  <a:pt x="7173" y="10438"/>
                </a:lnTo>
                <a:lnTo>
                  <a:pt x="7164" y="10531"/>
                </a:lnTo>
                <a:lnTo>
                  <a:pt x="7137" y="10629"/>
                </a:lnTo>
                <a:lnTo>
                  <a:pt x="7110" y="10851"/>
                </a:lnTo>
                <a:lnTo>
                  <a:pt x="7101" y="10944"/>
                </a:lnTo>
                <a:lnTo>
                  <a:pt x="7083" y="11015"/>
                </a:lnTo>
                <a:lnTo>
                  <a:pt x="6994" y="11513"/>
                </a:lnTo>
                <a:lnTo>
                  <a:pt x="6895" y="12005"/>
                </a:lnTo>
                <a:lnTo>
                  <a:pt x="6886" y="12143"/>
                </a:lnTo>
                <a:lnTo>
                  <a:pt x="6859" y="12378"/>
                </a:lnTo>
                <a:lnTo>
                  <a:pt x="6823" y="12627"/>
                </a:lnTo>
                <a:lnTo>
                  <a:pt x="6823" y="12867"/>
                </a:lnTo>
                <a:lnTo>
                  <a:pt x="6850" y="13102"/>
                </a:lnTo>
                <a:lnTo>
                  <a:pt x="7146" y="13155"/>
                </a:lnTo>
                <a:lnTo>
                  <a:pt x="7451" y="13235"/>
                </a:lnTo>
                <a:lnTo>
                  <a:pt x="7729" y="13337"/>
                </a:lnTo>
                <a:lnTo>
                  <a:pt x="8007" y="13462"/>
                </a:lnTo>
                <a:lnTo>
                  <a:pt x="8249" y="13626"/>
                </a:lnTo>
                <a:lnTo>
                  <a:pt x="8455" y="13786"/>
                </a:lnTo>
                <a:lnTo>
                  <a:pt x="8679" y="13955"/>
                </a:lnTo>
                <a:lnTo>
                  <a:pt x="8886" y="14123"/>
                </a:lnTo>
                <a:lnTo>
                  <a:pt x="9056" y="14314"/>
                </a:lnTo>
                <a:lnTo>
                  <a:pt x="9226" y="14581"/>
                </a:lnTo>
                <a:lnTo>
                  <a:pt x="9343" y="14869"/>
                </a:lnTo>
                <a:lnTo>
                  <a:pt x="9415" y="15171"/>
                </a:lnTo>
                <a:lnTo>
                  <a:pt x="9415" y="15193"/>
                </a:lnTo>
                <a:lnTo>
                  <a:pt x="9424" y="15211"/>
                </a:lnTo>
                <a:lnTo>
                  <a:pt x="9451" y="14869"/>
                </a:lnTo>
                <a:lnTo>
                  <a:pt x="9486" y="14549"/>
                </a:lnTo>
                <a:lnTo>
                  <a:pt x="9531" y="14261"/>
                </a:lnTo>
                <a:lnTo>
                  <a:pt x="9567" y="14008"/>
                </a:lnTo>
                <a:lnTo>
                  <a:pt x="9594" y="13830"/>
                </a:lnTo>
                <a:lnTo>
                  <a:pt x="9639" y="13639"/>
                </a:lnTo>
                <a:lnTo>
                  <a:pt x="9666" y="13435"/>
                </a:lnTo>
                <a:lnTo>
                  <a:pt x="9702" y="13209"/>
                </a:lnTo>
                <a:lnTo>
                  <a:pt x="9737" y="12960"/>
                </a:lnTo>
                <a:lnTo>
                  <a:pt x="9782" y="12676"/>
                </a:lnTo>
                <a:lnTo>
                  <a:pt x="9836" y="12369"/>
                </a:lnTo>
                <a:lnTo>
                  <a:pt x="9890" y="12023"/>
                </a:lnTo>
                <a:lnTo>
                  <a:pt x="9962" y="11513"/>
                </a:lnTo>
                <a:lnTo>
                  <a:pt x="10033" y="11006"/>
                </a:lnTo>
                <a:lnTo>
                  <a:pt x="10096" y="10496"/>
                </a:lnTo>
                <a:lnTo>
                  <a:pt x="10204" y="9985"/>
                </a:lnTo>
                <a:lnTo>
                  <a:pt x="10509" y="8866"/>
                </a:lnTo>
                <a:close/>
                <a:moveTo>
                  <a:pt x="5568" y="8835"/>
                </a:moveTo>
                <a:lnTo>
                  <a:pt x="5550" y="8840"/>
                </a:lnTo>
                <a:lnTo>
                  <a:pt x="5523" y="8933"/>
                </a:lnTo>
                <a:lnTo>
                  <a:pt x="5496" y="9031"/>
                </a:lnTo>
                <a:lnTo>
                  <a:pt x="5469" y="9097"/>
                </a:lnTo>
                <a:lnTo>
                  <a:pt x="5434" y="9164"/>
                </a:lnTo>
                <a:lnTo>
                  <a:pt x="5416" y="9226"/>
                </a:lnTo>
                <a:lnTo>
                  <a:pt x="5461" y="9288"/>
                </a:lnTo>
                <a:lnTo>
                  <a:pt x="5541" y="9346"/>
                </a:lnTo>
                <a:lnTo>
                  <a:pt x="5613" y="9399"/>
                </a:lnTo>
                <a:lnTo>
                  <a:pt x="5909" y="9621"/>
                </a:lnTo>
                <a:lnTo>
                  <a:pt x="6196" y="9817"/>
                </a:lnTo>
                <a:lnTo>
                  <a:pt x="6519" y="10012"/>
                </a:lnTo>
                <a:lnTo>
                  <a:pt x="6608" y="10079"/>
                </a:lnTo>
                <a:lnTo>
                  <a:pt x="6743" y="10172"/>
                </a:lnTo>
                <a:lnTo>
                  <a:pt x="6823" y="10212"/>
                </a:lnTo>
                <a:lnTo>
                  <a:pt x="6886" y="10229"/>
                </a:lnTo>
                <a:lnTo>
                  <a:pt x="6949" y="10229"/>
                </a:lnTo>
                <a:lnTo>
                  <a:pt x="7003" y="10203"/>
                </a:lnTo>
                <a:lnTo>
                  <a:pt x="7057" y="10145"/>
                </a:lnTo>
                <a:lnTo>
                  <a:pt x="7137" y="10079"/>
                </a:lnTo>
                <a:lnTo>
                  <a:pt x="7218" y="10021"/>
                </a:lnTo>
                <a:lnTo>
                  <a:pt x="7272" y="9954"/>
                </a:lnTo>
                <a:lnTo>
                  <a:pt x="7281" y="9896"/>
                </a:lnTo>
                <a:lnTo>
                  <a:pt x="7227" y="9830"/>
                </a:lnTo>
                <a:lnTo>
                  <a:pt x="7137" y="9772"/>
                </a:lnTo>
                <a:lnTo>
                  <a:pt x="7048" y="9719"/>
                </a:lnTo>
                <a:lnTo>
                  <a:pt x="6877" y="9612"/>
                </a:lnTo>
                <a:lnTo>
                  <a:pt x="6716" y="9510"/>
                </a:lnTo>
                <a:lnTo>
                  <a:pt x="6393" y="9328"/>
                </a:lnTo>
                <a:lnTo>
                  <a:pt x="6097" y="9142"/>
                </a:lnTo>
                <a:lnTo>
                  <a:pt x="5747" y="8933"/>
                </a:lnTo>
                <a:lnTo>
                  <a:pt x="5738" y="8920"/>
                </a:lnTo>
                <a:lnTo>
                  <a:pt x="5667" y="8889"/>
                </a:lnTo>
                <a:lnTo>
                  <a:pt x="5640" y="8866"/>
                </a:lnTo>
                <a:lnTo>
                  <a:pt x="5613" y="8853"/>
                </a:lnTo>
                <a:lnTo>
                  <a:pt x="5595" y="8849"/>
                </a:lnTo>
                <a:lnTo>
                  <a:pt x="5568" y="8835"/>
                </a:lnTo>
                <a:close/>
                <a:moveTo>
                  <a:pt x="5272" y="8755"/>
                </a:moveTo>
                <a:lnTo>
                  <a:pt x="5156" y="8764"/>
                </a:lnTo>
                <a:lnTo>
                  <a:pt x="5102" y="8764"/>
                </a:lnTo>
                <a:lnTo>
                  <a:pt x="5012" y="8769"/>
                </a:lnTo>
                <a:lnTo>
                  <a:pt x="4887" y="8769"/>
                </a:lnTo>
                <a:lnTo>
                  <a:pt x="4797" y="8778"/>
                </a:lnTo>
                <a:lnTo>
                  <a:pt x="4716" y="8778"/>
                </a:lnTo>
                <a:lnTo>
                  <a:pt x="4680" y="8769"/>
                </a:lnTo>
                <a:lnTo>
                  <a:pt x="4815" y="8875"/>
                </a:lnTo>
                <a:lnTo>
                  <a:pt x="5129" y="9084"/>
                </a:lnTo>
                <a:lnTo>
                  <a:pt x="5183" y="9111"/>
                </a:lnTo>
                <a:lnTo>
                  <a:pt x="5218" y="9102"/>
                </a:lnTo>
                <a:lnTo>
                  <a:pt x="5263" y="9071"/>
                </a:lnTo>
                <a:lnTo>
                  <a:pt x="5290" y="9031"/>
                </a:lnTo>
                <a:lnTo>
                  <a:pt x="5299" y="8986"/>
                </a:lnTo>
                <a:lnTo>
                  <a:pt x="5353" y="8866"/>
                </a:lnTo>
                <a:lnTo>
                  <a:pt x="5362" y="8826"/>
                </a:lnTo>
                <a:lnTo>
                  <a:pt x="5362" y="8791"/>
                </a:lnTo>
                <a:lnTo>
                  <a:pt x="5344" y="8769"/>
                </a:lnTo>
                <a:lnTo>
                  <a:pt x="5272" y="8755"/>
                </a:lnTo>
                <a:close/>
                <a:moveTo>
                  <a:pt x="16695" y="0"/>
                </a:moveTo>
                <a:lnTo>
                  <a:pt x="16731" y="22"/>
                </a:lnTo>
                <a:lnTo>
                  <a:pt x="16758" y="84"/>
                </a:lnTo>
                <a:lnTo>
                  <a:pt x="16776" y="173"/>
                </a:lnTo>
                <a:lnTo>
                  <a:pt x="16785" y="293"/>
                </a:lnTo>
                <a:lnTo>
                  <a:pt x="16803" y="431"/>
                </a:lnTo>
                <a:lnTo>
                  <a:pt x="16803" y="573"/>
                </a:lnTo>
                <a:lnTo>
                  <a:pt x="16776" y="861"/>
                </a:lnTo>
                <a:lnTo>
                  <a:pt x="16758" y="986"/>
                </a:lnTo>
                <a:lnTo>
                  <a:pt x="16731" y="1097"/>
                </a:lnTo>
                <a:lnTo>
                  <a:pt x="16704" y="1177"/>
                </a:lnTo>
                <a:lnTo>
                  <a:pt x="16588" y="1381"/>
                </a:lnTo>
                <a:lnTo>
                  <a:pt x="16417" y="1567"/>
                </a:lnTo>
                <a:lnTo>
                  <a:pt x="16193" y="1745"/>
                </a:lnTo>
                <a:lnTo>
                  <a:pt x="15951" y="1918"/>
                </a:lnTo>
                <a:lnTo>
                  <a:pt x="15422" y="2242"/>
                </a:lnTo>
                <a:lnTo>
                  <a:pt x="14947" y="2531"/>
                </a:lnTo>
                <a:lnTo>
                  <a:pt x="13943" y="3095"/>
                </a:lnTo>
                <a:lnTo>
                  <a:pt x="13485" y="3388"/>
                </a:lnTo>
                <a:lnTo>
                  <a:pt x="13378" y="3459"/>
                </a:lnTo>
                <a:lnTo>
                  <a:pt x="13252" y="3561"/>
                </a:lnTo>
                <a:lnTo>
                  <a:pt x="13100" y="3663"/>
                </a:lnTo>
                <a:lnTo>
                  <a:pt x="12956" y="3783"/>
                </a:lnTo>
                <a:lnTo>
                  <a:pt x="12634" y="4018"/>
                </a:lnTo>
                <a:lnTo>
                  <a:pt x="12490" y="4116"/>
                </a:lnTo>
                <a:lnTo>
                  <a:pt x="12374" y="4196"/>
                </a:lnTo>
                <a:lnTo>
                  <a:pt x="12266" y="4253"/>
                </a:lnTo>
                <a:lnTo>
                  <a:pt x="12230" y="4795"/>
                </a:lnTo>
                <a:lnTo>
                  <a:pt x="12356" y="4697"/>
                </a:lnTo>
                <a:lnTo>
                  <a:pt x="12481" y="4604"/>
                </a:lnTo>
                <a:lnTo>
                  <a:pt x="12580" y="4529"/>
                </a:lnTo>
                <a:lnTo>
                  <a:pt x="12876" y="4240"/>
                </a:lnTo>
                <a:lnTo>
                  <a:pt x="13100" y="4049"/>
                </a:lnTo>
                <a:lnTo>
                  <a:pt x="13324" y="3867"/>
                </a:lnTo>
                <a:lnTo>
                  <a:pt x="13557" y="3672"/>
                </a:lnTo>
                <a:lnTo>
                  <a:pt x="13808" y="3481"/>
                </a:lnTo>
                <a:lnTo>
                  <a:pt x="14077" y="3299"/>
                </a:lnTo>
                <a:lnTo>
                  <a:pt x="14364" y="3135"/>
                </a:lnTo>
                <a:lnTo>
                  <a:pt x="14687" y="2988"/>
                </a:lnTo>
                <a:lnTo>
                  <a:pt x="15028" y="2873"/>
                </a:lnTo>
                <a:lnTo>
                  <a:pt x="15386" y="2788"/>
                </a:lnTo>
                <a:lnTo>
                  <a:pt x="15754" y="2726"/>
                </a:lnTo>
                <a:lnTo>
                  <a:pt x="16113" y="2695"/>
                </a:lnTo>
                <a:lnTo>
                  <a:pt x="16480" y="2686"/>
                </a:lnTo>
                <a:lnTo>
                  <a:pt x="16946" y="2726"/>
                </a:lnTo>
                <a:lnTo>
                  <a:pt x="17395" y="2806"/>
                </a:lnTo>
                <a:lnTo>
                  <a:pt x="17511" y="2824"/>
                </a:lnTo>
                <a:lnTo>
                  <a:pt x="17655" y="2850"/>
                </a:lnTo>
                <a:lnTo>
                  <a:pt x="17834" y="2886"/>
                </a:lnTo>
                <a:lnTo>
                  <a:pt x="17987" y="2913"/>
                </a:lnTo>
                <a:lnTo>
                  <a:pt x="18121" y="2939"/>
                </a:lnTo>
                <a:lnTo>
                  <a:pt x="18229" y="2948"/>
                </a:lnTo>
                <a:lnTo>
                  <a:pt x="18265" y="2961"/>
                </a:lnTo>
                <a:lnTo>
                  <a:pt x="18238" y="2970"/>
                </a:lnTo>
                <a:lnTo>
                  <a:pt x="18175" y="2984"/>
                </a:lnTo>
                <a:lnTo>
                  <a:pt x="18085" y="3001"/>
                </a:lnTo>
                <a:lnTo>
                  <a:pt x="17843" y="3055"/>
                </a:lnTo>
                <a:lnTo>
                  <a:pt x="17735" y="3081"/>
                </a:lnTo>
                <a:lnTo>
                  <a:pt x="17646" y="3099"/>
                </a:lnTo>
                <a:lnTo>
                  <a:pt x="17484" y="3152"/>
                </a:lnTo>
                <a:lnTo>
                  <a:pt x="17314" y="3206"/>
                </a:lnTo>
                <a:lnTo>
                  <a:pt x="17090" y="3263"/>
                </a:lnTo>
                <a:lnTo>
                  <a:pt x="16821" y="3343"/>
                </a:lnTo>
                <a:lnTo>
                  <a:pt x="16525" y="3423"/>
                </a:lnTo>
                <a:lnTo>
                  <a:pt x="16193" y="3512"/>
                </a:lnTo>
                <a:lnTo>
                  <a:pt x="15835" y="3610"/>
                </a:lnTo>
                <a:lnTo>
                  <a:pt x="15467" y="3712"/>
                </a:lnTo>
                <a:lnTo>
                  <a:pt x="15090" y="3814"/>
                </a:lnTo>
                <a:lnTo>
                  <a:pt x="14714" y="3925"/>
                </a:lnTo>
                <a:lnTo>
                  <a:pt x="14337" y="4031"/>
                </a:lnTo>
                <a:lnTo>
                  <a:pt x="13988" y="4142"/>
                </a:lnTo>
                <a:lnTo>
                  <a:pt x="13638" y="4245"/>
                </a:lnTo>
                <a:lnTo>
                  <a:pt x="13333" y="4347"/>
                </a:lnTo>
                <a:lnTo>
                  <a:pt x="13055" y="4435"/>
                </a:lnTo>
                <a:lnTo>
                  <a:pt x="12831" y="4529"/>
                </a:lnTo>
                <a:lnTo>
                  <a:pt x="12652" y="4604"/>
                </a:lnTo>
                <a:lnTo>
                  <a:pt x="12526" y="4680"/>
                </a:lnTo>
                <a:lnTo>
                  <a:pt x="12436" y="4737"/>
                </a:lnTo>
                <a:lnTo>
                  <a:pt x="12356" y="4808"/>
                </a:lnTo>
                <a:lnTo>
                  <a:pt x="12266" y="4893"/>
                </a:lnTo>
                <a:lnTo>
                  <a:pt x="12185" y="4973"/>
                </a:lnTo>
                <a:lnTo>
                  <a:pt x="12185" y="4990"/>
                </a:lnTo>
                <a:lnTo>
                  <a:pt x="12203" y="5004"/>
                </a:lnTo>
                <a:lnTo>
                  <a:pt x="12212" y="5013"/>
                </a:lnTo>
                <a:lnTo>
                  <a:pt x="12230" y="5026"/>
                </a:lnTo>
                <a:lnTo>
                  <a:pt x="12266" y="4990"/>
                </a:lnTo>
                <a:lnTo>
                  <a:pt x="12678" y="4946"/>
                </a:lnTo>
                <a:lnTo>
                  <a:pt x="13055" y="4879"/>
                </a:lnTo>
                <a:lnTo>
                  <a:pt x="13414" y="4795"/>
                </a:lnTo>
                <a:lnTo>
                  <a:pt x="13745" y="4697"/>
                </a:lnTo>
                <a:lnTo>
                  <a:pt x="14050" y="4595"/>
                </a:lnTo>
                <a:lnTo>
                  <a:pt x="14660" y="4369"/>
                </a:lnTo>
                <a:lnTo>
                  <a:pt x="14974" y="4258"/>
                </a:lnTo>
                <a:lnTo>
                  <a:pt x="15288" y="4160"/>
                </a:lnTo>
                <a:lnTo>
                  <a:pt x="15664" y="4036"/>
                </a:lnTo>
                <a:lnTo>
                  <a:pt x="16023" y="3898"/>
                </a:lnTo>
                <a:lnTo>
                  <a:pt x="16346" y="3747"/>
                </a:lnTo>
                <a:lnTo>
                  <a:pt x="16677" y="3605"/>
                </a:lnTo>
                <a:lnTo>
                  <a:pt x="17036" y="3472"/>
                </a:lnTo>
                <a:lnTo>
                  <a:pt x="17565" y="3317"/>
                </a:lnTo>
                <a:lnTo>
                  <a:pt x="18121" y="3175"/>
                </a:lnTo>
                <a:lnTo>
                  <a:pt x="19287" y="2899"/>
                </a:lnTo>
                <a:lnTo>
                  <a:pt x="19340" y="2886"/>
                </a:lnTo>
                <a:lnTo>
                  <a:pt x="19412" y="2850"/>
                </a:lnTo>
                <a:lnTo>
                  <a:pt x="19654" y="2762"/>
                </a:lnTo>
                <a:lnTo>
                  <a:pt x="19771" y="2708"/>
                </a:lnTo>
                <a:lnTo>
                  <a:pt x="19887" y="2664"/>
                </a:lnTo>
                <a:lnTo>
                  <a:pt x="19986" y="2624"/>
                </a:lnTo>
                <a:lnTo>
                  <a:pt x="20049" y="2597"/>
                </a:lnTo>
                <a:lnTo>
                  <a:pt x="20076" y="2588"/>
                </a:lnTo>
                <a:lnTo>
                  <a:pt x="20076" y="2611"/>
                </a:lnTo>
                <a:lnTo>
                  <a:pt x="20049" y="2642"/>
                </a:lnTo>
                <a:lnTo>
                  <a:pt x="20013" y="2677"/>
                </a:lnTo>
                <a:lnTo>
                  <a:pt x="19986" y="2695"/>
                </a:lnTo>
                <a:lnTo>
                  <a:pt x="19914" y="2793"/>
                </a:lnTo>
                <a:lnTo>
                  <a:pt x="19887" y="2899"/>
                </a:lnTo>
                <a:lnTo>
                  <a:pt x="19905" y="3001"/>
                </a:lnTo>
                <a:lnTo>
                  <a:pt x="19914" y="3112"/>
                </a:lnTo>
                <a:lnTo>
                  <a:pt x="19914" y="3219"/>
                </a:lnTo>
                <a:lnTo>
                  <a:pt x="19869" y="3436"/>
                </a:lnTo>
                <a:lnTo>
                  <a:pt x="19771" y="3636"/>
                </a:lnTo>
                <a:lnTo>
                  <a:pt x="19627" y="3840"/>
                </a:lnTo>
                <a:lnTo>
                  <a:pt x="19430" y="4031"/>
                </a:lnTo>
                <a:lnTo>
                  <a:pt x="19179" y="4209"/>
                </a:lnTo>
                <a:lnTo>
                  <a:pt x="18874" y="4364"/>
                </a:lnTo>
                <a:lnTo>
                  <a:pt x="18533" y="4515"/>
                </a:lnTo>
                <a:lnTo>
                  <a:pt x="18130" y="4640"/>
                </a:lnTo>
                <a:lnTo>
                  <a:pt x="17700" y="4751"/>
                </a:lnTo>
                <a:lnTo>
                  <a:pt x="17224" y="4844"/>
                </a:lnTo>
                <a:lnTo>
                  <a:pt x="16704" y="4906"/>
                </a:lnTo>
                <a:lnTo>
                  <a:pt x="16166" y="4955"/>
                </a:lnTo>
                <a:lnTo>
                  <a:pt x="15593" y="4986"/>
                </a:lnTo>
                <a:lnTo>
                  <a:pt x="15037" y="5004"/>
                </a:lnTo>
                <a:lnTo>
                  <a:pt x="14499" y="5026"/>
                </a:lnTo>
                <a:lnTo>
                  <a:pt x="15055" y="5044"/>
                </a:lnTo>
                <a:lnTo>
                  <a:pt x="15530" y="5079"/>
                </a:lnTo>
                <a:lnTo>
                  <a:pt x="15996" y="5124"/>
                </a:lnTo>
                <a:lnTo>
                  <a:pt x="16444" y="5181"/>
                </a:lnTo>
                <a:lnTo>
                  <a:pt x="16866" y="5261"/>
                </a:lnTo>
                <a:lnTo>
                  <a:pt x="17251" y="5359"/>
                </a:lnTo>
                <a:lnTo>
                  <a:pt x="17673" y="5501"/>
                </a:lnTo>
                <a:lnTo>
                  <a:pt x="18058" y="5665"/>
                </a:lnTo>
                <a:lnTo>
                  <a:pt x="18372" y="5843"/>
                </a:lnTo>
                <a:lnTo>
                  <a:pt x="18650" y="6034"/>
                </a:lnTo>
                <a:lnTo>
                  <a:pt x="18874" y="6225"/>
                </a:lnTo>
                <a:lnTo>
                  <a:pt x="19071" y="6425"/>
                </a:lnTo>
                <a:lnTo>
                  <a:pt x="19215" y="6624"/>
                </a:lnTo>
                <a:lnTo>
                  <a:pt x="19349" y="6824"/>
                </a:lnTo>
                <a:lnTo>
                  <a:pt x="19430" y="7015"/>
                </a:lnTo>
                <a:lnTo>
                  <a:pt x="19493" y="7197"/>
                </a:lnTo>
                <a:lnTo>
                  <a:pt x="19538" y="7370"/>
                </a:lnTo>
                <a:lnTo>
                  <a:pt x="19565" y="7526"/>
                </a:lnTo>
                <a:lnTo>
                  <a:pt x="19565" y="7783"/>
                </a:lnTo>
                <a:lnTo>
                  <a:pt x="19538" y="7881"/>
                </a:lnTo>
                <a:lnTo>
                  <a:pt x="19520" y="7943"/>
                </a:lnTo>
                <a:lnTo>
                  <a:pt x="19493" y="7978"/>
                </a:lnTo>
                <a:lnTo>
                  <a:pt x="19466" y="7978"/>
                </a:lnTo>
                <a:lnTo>
                  <a:pt x="19296" y="7845"/>
                </a:lnTo>
                <a:lnTo>
                  <a:pt x="19116" y="7721"/>
                </a:lnTo>
                <a:lnTo>
                  <a:pt x="18901" y="7606"/>
                </a:lnTo>
                <a:lnTo>
                  <a:pt x="18659" y="7486"/>
                </a:lnTo>
                <a:lnTo>
                  <a:pt x="18372" y="7388"/>
                </a:lnTo>
                <a:lnTo>
                  <a:pt x="18103" y="7317"/>
                </a:lnTo>
                <a:lnTo>
                  <a:pt x="17879" y="7250"/>
                </a:lnTo>
                <a:lnTo>
                  <a:pt x="17655" y="7197"/>
                </a:lnTo>
                <a:lnTo>
                  <a:pt x="17449" y="7153"/>
                </a:lnTo>
                <a:lnTo>
                  <a:pt x="16848" y="7015"/>
                </a:lnTo>
                <a:lnTo>
                  <a:pt x="16624" y="6962"/>
                </a:lnTo>
                <a:lnTo>
                  <a:pt x="16400" y="6904"/>
                </a:lnTo>
                <a:lnTo>
                  <a:pt x="16148" y="6824"/>
                </a:lnTo>
                <a:lnTo>
                  <a:pt x="15557" y="6629"/>
                </a:lnTo>
                <a:lnTo>
                  <a:pt x="15216" y="6500"/>
                </a:lnTo>
                <a:lnTo>
                  <a:pt x="14812" y="6340"/>
                </a:lnTo>
                <a:lnTo>
                  <a:pt x="14588" y="6238"/>
                </a:lnTo>
                <a:lnTo>
                  <a:pt x="14355" y="6100"/>
                </a:lnTo>
                <a:lnTo>
                  <a:pt x="13602" y="5625"/>
                </a:lnTo>
                <a:lnTo>
                  <a:pt x="13351" y="5492"/>
                </a:lnTo>
                <a:lnTo>
                  <a:pt x="13082" y="5377"/>
                </a:lnTo>
                <a:lnTo>
                  <a:pt x="12831" y="5306"/>
                </a:lnTo>
                <a:lnTo>
                  <a:pt x="12517" y="5243"/>
                </a:lnTo>
                <a:lnTo>
                  <a:pt x="12203" y="5195"/>
                </a:lnTo>
                <a:lnTo>
                  <a:pt x="12158" y="5195"/>
                </a:lnTo>
                <a:lnTo>
                  <a:pt x="12105" y="5248"/>
                </a:lnTo>
                <a:lnTo>
                  <a:pt x="12096" y="5292"/>
                </a:lnTo>
                <a:lnTo>
                  <a:pt x="12069" y="5341"/>
                </a:lnTo>
                <a:lnTo>
                  <a:pt x="12051" y="5359"/>
                </a:lnTo>
                <a:lnTo>
                  <a:pt x="12042" y="5412"/>
                </a:lnTo>
                <a:lnTo>
                  <a:pt x="11997" y="5492"/>
                </a:lnTo>
                <a:lnTo>
                  <a:pt x="11961" y="5581"/>
                </a:lnTo>
                <a:lnTo>
                  <a:pt x="11880" y="5776"/>
                </a:lnTo>
                <a:lnTo>
                  <a:pt x="11854" y="5865"/>
                </a:lnTo>
                <a:lnTo>
                  <a:pt x="11701" y="6309"/>
                </a:lnTo>
                <a:lnTo>
                  <a:pt x="11522" y="6762"/>
                </a:lnTo>
                <a:lnTo>
                  <a:pt x="11351" y="7206"/>
                </a:lnTo>
                <a:lnTo>
                  <a:pt x="11127" y="7907"/>
                </a:lnTo>
                <a:lnTo>
                  <a:pt x="10921" y="8618"/>
                </a:lnTo>
                <a:lnTo>
                  <a:pt x="11091" y="8556"/>
                </a:lnTo>
                <a:lnTo>
                  <a:pt x="11244" y="8489"/>
                </a:lnTo>
                <a:lnTo>
                  <a:pt x="11342" y="8436"/>
                </a:lnTo>
                <a:lnTo>
                  <a:pt x="11396" y="8369"/>
                </a:lnTo>
                <a:lnTo>
                  <a:pt x="11432" y="8307"/>
                </a:lnTo>
                <a:lnTo>
                  <a:pt x="11486" y="8240"/>
                </a:lnTo>
                <a:lnTo>
                  <a:pt x="11594" y="8160"/>
                </a:lnTo>
                <a:lnTo>
                  <a:pt x="11737" y="8103"/>
                </a:lnTo>
                <a:lnTo>
                  <a:pt x="11907" y="8063"/>
                </a:lnTo>
                <a:lnTo>
                  <a:pt x="12096" y="8049"/>
                </a:lnTo>
                <a:lnTo>
                  <a:pt x="12275" y="8063"/>
                </a:lnTo>
                <a:lnTo>
                  <a:pt x="12463" y="8094"/>
                </a:lnTo>
                <a:lnTo>
                  <a:pt x="12499" y="8107"/>
                </a:lnTo>
                <a:lnTo>
                  <a:pt x="12661" y="8147"/>
                </a:lnTo>
                <a:lnTo>
                  <a:pt x="12705" y="8160"/>
                </a:lnTo>
                <a:lnTo>
                  <a:pt x="12741" y="8192"/>
                </a:lnTo>
                <a:lnTo>
                  <a:pt x="12768" y="8227"/>
                </a:lnTo>
                <a:lnTo>
                  <a:pt x="12777" y="8254"/>
                </a:lnTo>
                <a:lnTo>
                  <a:pt x="12777" y="8298"/>
                </a:lnTo>
                <a:lnTo>
                  <a:pt x="12795" y="8343"/>
                </a:lnTo>
                <a:lnTo>
                  <a:pt x="12795" y="8391"/>
                </a:lnTo>
                <a:lnTo>
                  <a:pt x="12732" y="8480"/>
                </a:lnTo>
                <a:lnTo>
                  <a:pt x="12625" y="8556"/>
                </a:lnTo>
                <a:lnTo>
                  <a:pt x="12481" y="8613"/>
                </a:lnTo>
                <a:lnTo>
                  <a:pt x="12302" y="8653"/>
                </a:lnTo>
                <a:lnTo>
                  <a:pt x="12105" y="8671"/>
                </a:lnTo>
                <a:lnTo>
                  <a:pt x="11907" y="8680"/>
                </a:lnTo>
                <a:lnTo>
                  <a:pt x="11773" y="8671"/>
                </a:lnTo>
                <a:lnTo>
                  <a:pt x="11647" y="8658"/>
                </a:lnTo>
                <a:lnTo>
                  <a:pt x="11495" y="8644"/>
                </a:lnTo>
                <a:lnTo>
                  <a:pt x="11369" y="8653"/>
                </a:lnTo>
                <a:lnTo>
                  <a:pt x="11208" y="8680"/>
                </a:lnTo>
                <a:lnTo>
                  <a:pt x="11038" y="8724"/>
                </a:lnTo>
                <a:lnTo>
                  <a:pt x="10876" y="8769"/>
                </a:lnTo>
                <a:lnTo>
                  <a:pt x="10849" y="8849"/>
                </a:lnTo>
                <a:lnTo>
                  <a:pt x="10813" y="8933"/>
                </a:lnTo>
                <a:lnTo>
                  <a:pt x="10571" y="9874"/>
                </a:lnTo>
                <a:lnTo>
                  <a:pt x="10374" y="10820"/>
                </a:lnTo>
                <a:lnTo>
                  <a:pt x="10293" y="11317"/>
                </a:lnTo>
                <a:lnTo>
                  <a:pt x="10231" y="11801"/>
                </a:lnTo>
                <a:lnTo>
                  <a:pt x="10195" y="12285"/>
                </a:lnTo>
                <a:lnTo>
                  <a:pt x="10141" y="12782"/>
                </a:lnTo>
                <a:lnTo>
                  <a:pt x="10060" y="13306"/>
                </a:lnTo>
                <a:lnTo>
                  <a:pt x="9899" y="14381"/>
                </a:lnTo>
                <a:lnTo>
                  <a:pt x="9845" y="14905"/>
                </a:lnTo>
                <a:lnTo>
                  <a:pt x="9836" y="15251"/>
                </a:lnTo>
                <a:lnTo>
                  <a:pt x="9809" y="15615"/>
                </a:lnTo>
                <a:lnTo>
                  <a:pt x="9764" y="15997"/>
                </a:lnTo>
                <a:lnTo>
                  <a:pt x="9755" y="16370"/>
                </a:lnTo>
                <a:lnTo>
                  <a:pt x="9737" y="16738"/>
                </a:lnTo>
                <a:lnTo>
                  <a:pt x="9737" y="17085"/>
                </a:lnTo>
                <a:lnTo>
                  <a:pt x="9755" y="17293"/>
                </a:lnTo>
                <a:lnTo>
                  <a:pt x="9782" y="17542"/>
                </a:lnTo>
                <a:lnTo>
                  <a:pt x="9809" y="17808"/>
                </a:lnTo>
                <a:lnTo>
                  <a:pt x="9845" y="18079"/>
                </a:lnTo>
                <a:lnTo>
                  <a:pt x="10006" y="17928"/>
                </a:lnTo>
                <a:lnTo>
                  <a:pt x="10150" y="17795"/>
                </a:lnTo>
                <a:lnTo>
                  <a:pt x="10293" y="17680"/>
                </a:lnTo>
                <a:lnTo>
                  <a:pt x="10491" y="17529"/>
                </a:lnTo>
                <a:lnTo>
                  <a:pt x="10697" y="17404"/>
                </a:lnTo>
                <a:lnTo>
                  <a:pt x="10894" y="17284"/>
                </a:lnTo>
                <a:lnTo>
                  <a:pt x="11065" y="17169"/>
                </a:lnTo>
                <a:lnTo>
                  <a:pt x="11208" y="17036"/>
                </a:lnTo>
                <a:lnTo>
                  <a:pt x="11459" y="16796"/>
                </a:lnTo>
                <a:lnTo>
                  <a:pt x="11746" y="16565"/>
                </a:lnTo>
                <a:lnTo>
                  <a:pt x="12051" y="16339"/>
                </a:lnTo>
                <a:lnTo>
                  <a:pt x="12383" y="16103"/>
                </a:lnTo>
                <a:lnTo>
                  <a:pt x="12714" y="15859"/>
                </a:lnTo>
                <a:lnTo>
                  <a:pt x="13055" y="15611"/>
                </a:lnTo>
                <a:lnTo>
                  <a:pt x="13414" y="15362"/>
                </a:lnTo>
                <a:lnTo>
                  <a:pt x="13799" y="15127"/>
                </a:lnTo>
                <a:lnTo>
                  <a:pt x="14194" y="14905"/>
                </a:lnTo>
                <a:lnTo>
                  <a:pt x="14606" y="14700"/>
                </a:lnTo>
                <a:lnTo>
                  <a:pt x="15144" y="14492"/>
                </a:lnTo>
                <a:lnTo>
                  <a:pt x="15700" y="14314"/>
                </a:lnTo>
                <a:lnTo>
                  <a:pt x="16274" y="14172"/>
                </a:lnTo>
                <a:lnTo>
                  <a:pt x="16866" y="14070"/>
                </a:lnTo>
                <a:lnTo>
                  <a:pt x="17449" y="14008"/>
                </a:lnTo>
                <a:lnTo>
                  <a:pt x="18031" y="13981"/>
                </a:lnTo>
                <a:lnTo>
                  <a:pt x="18605" y="13994"/>
                </a:lnTo>
                <a:lnTo>
                  <a:pt x="19188" y="14048"/>
                </a:lnTo>
                <a:lnTo>
                  <a:pt x="19744" y="14132"/>
                </a:lnTo>
                <a:lnTo>
                  <a:pt x="20291" y="14256"/>
                </a:lnTo>
                <a:lnTo>
                  <a:pt x="20416" y="14296"/>
                </a:lnTo>
                <a:lnTo>
                  <a:pt x="20578" y="14345"/>
                </a:lnTo>
                <a:lnTo>
                  <a:pt x="20919" y="14470"/>
                </a:lnTo>
                <a:lnTo>
                  <a:pt x="21098" y="14545"/>
                </a:lnTo>
                <a:lnTo>
                  <a:pt x="21250" y="14603"/>
                </a:lnTo>
                <a:lnTo>
                  <a:pt x="21385" y="14660"/>
                </a:lnTo>
                <a:lnTo>
                  <a:pt x="21501" y="14705"/>
                </a:lnTo>
                <a:lnTo>
                  <a:pt x="21573" y="14732"/>
                </a:lnTo>
                <a:lnTo>
                  <a:pt x="21600" y="14745"/>
                </a:lnTo>
                <a:lnTo>
                  <a:pt x="21555" y="14745"/>
                </a:lnTo>
                <a:lnTo>
                  <a:pt x="21466" y="14754"/>
                </a:lnTo>
                <a:lnTo>
                  <a:pt x="21322" y="14767"/>
                </a:lnTo>
                <a:lnTo>
                  <a:pt x="21152" y="14771"/>
                </a:lnTo>
                <a:lnTo>
                  <a:pt x="20963" y="14785"/>
                </a:lnTo>
                <a:lnTo>
                  <a:pt x="20623" y="14811"/>
                </a:lnTo>
                <a:lnTo>
                  <a:pt x="20497" y="14820"/>
                </a:lnTo>
                <a:lnTo>
                  <a:pt x="20416" y="14825"/>
                </a:lnTo>
                <a:lnTo>
                  <a:pt x="19600" y="14918"/>
                </a:lnTo>
                <a:lnTo>
                  <a:pt x="18811" y="15007"/>
                </a:lnTo>
                <a:lnTo>
                  <a:pt x="18013" y="15113"/>
                </a:lnTo>
                <a:lnTo>
                  <a:pt x="17233" y="15242"/>
                </a:lnTo>
                <a:lnTo>
                  <a:pt x="16453" y="15402"/>
                </a:lnTo>
                <a:lnTo>
                  <a:pt x="15727" y="15557"/>
                </a:lnTo>
                <a:lnTo>
                  <a:pt x="15055" y="15726"/>
                </a:lnTo>
                <a:lnTo>
                  <a:pt x="14382" y="15904"/>
                </a:lnTo>
                <a:lnTo>
                  <a:pt x="13736" y="16103"/>
                </a:lnTo>
                <a:lnTo>
                  <a:pt x="13109" y="16325"/>
                </a:lnTo>
                <a:lnTo>
                  <a:pt x="12544" y="16574"/>
                </a:lnTo>
                <a:lnTo>
                  <a:pt x="11988" y="16840"/>
                </a:lnTo>
                <a:lnTo>
                  <a:pt x="11432" y="17142"/>
                </a:lnTo>
                <a:lnTo>
                  <a:pt x="10876" y="17471"/>
                </a:lnTo>
                <a:lnTo>
                  <a:pt x="10760" y="17542"/>
                </a:lnTo>
                <a:lnTo>
                  <a:pt x="10616" y="17635"/>
                </a:lnTo>
                <a:lnTo>
                  <a:pt x="10464" y="17737"/>
                </a:lnTo>
                <a:lnTo>
                  <a:pt x="10338" y="17857"/>
                </a:lnTo>
                <a:lnTo>
                  <a:pt x="10168" y="18030"/>
                </a:lnTo>
                <a:lnTo>
                  <a:pt x="10015" y="18217"/>
                </a:lnTo>
                <a:lnTo>
                  <a:pt x="9944" y="18825"/>
                </a:lnTo>
                <a:lnTo>
                  <a:pt x="9944" y="18852"/>
                </a:lnTo>
                <a:lnTo>
                  <a:pt x="9953" y="18869"/>
                </a:lnTo>
                <a:lnTo>
                  <a:pt x="9953" y="18892"/>
                </a:lnTo>
                <a:lnTo>
                  <a:pt x="9962" y="19060"/>
                </a:lnTo>
                <a:lnTo>
                  <a:pt x="9989" y="19278"/>
                </a:lnTo>
                <a:lnTo>
                  <a:pt x="10015" y="19513"/>
                </a:lnTo>
                <a:lnTo>
                  <a:pt x="10060" y="19766"/>
                </a:lnTo>
                <a:lnTo>
                  <a:pt x="10087" y="20028"/>
                </a:lnTo>
                <a:lnTo>
                  <a:pt x="10114" y="20286"/>
                </a:lnTo>
                <a:lnTo>
                  <a:pt x="10150" y="20534"/>
                </a:lnTo>
                <a:lnTo>
                  <a:pt x="10213" y="21072"/>
                </a:lnTo>
                <a:lnTo>
                  <a:pt x="10284" y="21600"/>
                </a:lnTo>
                <a:lnTo>
                  <a:pt x="9917" y="21600"/>
                </a:lnTo>
                <a:lnTo>
                  <a:pt x="9917" y="21556"/>
                </a:lnTo>
                <a:lnTo>
                  <a:pt x="9863" y="21209"/>
                </a:lnTo>
                <a:lnTo>
                  <a:pt x="9782" y="20539"/>
                </a:lnTo>
                <a:lnTo>
                  <a:pt x="9737" y="20193"/>
                </a:lnTo>
                <a:lnTo>
                  <a:pt x="9675" y="19824"/>
                </a:lnTo>
                <a:lnTo>
                  <a:pt x="9612" y="19433"/>
                </a:lnTo>
                <a:lnTo>
                  <a:pt x="9558" y="19034"/>
                </a:lnTo>
                <a:lnTo>
                  <a:pt x="9504" y="18643"/>
                </a:lnTo>
                <a:lnTo>
                  <a:pt x="9460" y="18275"/>
                </a:lnTo>
                <a:lnTo>
                  <a:pt x="9451" y="18070"/>
                </a:lnTo>
                <a:lnTo>
                  <a:pt x="9433" y="17902"/>
                </a:lnTo>
                <a:lnTo>
                  <a:pt x="9424" y="17751"/>
                </a:lnTo>
                <a:lnTo>
                  <a:pt x="9397" y="17489"/>
                </a:lnTo>
                <a:lnTo>
                  <a:pt x="9388" y="17351"/>
                </a:lnTo>
                <a:lnTo>
                  <a:pt x="9370" y="17209"/>
                </a:lnTo>
                <a:lnTo>
                  <a:pt x="9361" y="17031"/>
                </a:lnTo>
                <a:lnTo>
                  <a:pt x="9361" y="16592"/>
                </a:lnTo>
                <a:lnTo>
                  <a:pt x="9370" y="16325"/>
                </a:lnTo>
                <a:lnTo>
                  <a:pt x="9370" y="16028"/>
                </a:lnTo>
                <a:lnTo>
                  <a:pt x="9388" y="15717"/>
                </a:lnTo>
                <a:lnTo>
                  <a:pt x="9415" y="15393"/>
                </a:lnTo>
                <a:lnTo>
                  <a:pt x="9316" y="15291"/>
                </a:lnTo>
                <a:lnTo>
                  <a:pt x="9200" y="15207"/>
                </a:lnTo>
                <a:lnTo>
                  <a:pt x="9065" y="15113"/>
                </a:lnTo>
                <a:lnTo>
                  <a:pt x="8922" y="15042"/>
                </a:lnTo>
                <a:lnTo>
                  <a:pt x="8724" y="14967"/>
                </a:lnTo>
                <a:lnTo>
                  <a:pt x="8482" y="14905"/>
                </a:lnTo>
                <a:lnTo>
                  <a:pt x="8231" y="14843"/>
                </a:lnTo>
                <a:lnTo>
                  <a:pt x="7971" y="14785"/>
                </a:lnTo>
                <a:lnTo>
                  <a:pt x="7720" y="14732"/>
                </a:lnTo>
                <a:lnTo>
                  <a:pt x="7478" y="14674"/>
                </a:lnTo>
                <a:lnTo>
                  <a:pt x="7299" y="14616"/>
                </a:lnTo>
                <a:lnTo>
                  <a:pt x="7074" y="14523"/>
                </a:lnTo>
                <a:lnTo>
                  <a:pt x="6877" y="14438"/>
                </a:lnTo>
                <a:lnTo>
                  <a:pt x="6689" y="14367"/>
                </a:lnTo>
                <a:lnTo>
                  <a:pt x="6671" y="14936"/>
                </a:lnTo>
                <a:lnTo>
                  <a:pt x="6662" y="15500"/>
                </a:lnTo>
                <a:lnTo>
                  <a:pt x="6626" y="16729"/>
                </a:lnTo>
                <a:lnTo>
                  <a:pt x="6626" y="16951"/>
                </a:lnTo>
                <a:lnTo>
                  <a:pt x="6635" y="17098"/>
                </a:lnTo>
                <a:lnTo>
                  <a:pt x="6635" y="17395"/>
                </a:lnTo>
                <a:lnTo>
                  <a:pt x="6644" y="17542"/>
                </a:lnTo>
                <a:lnTo>
                  <a:pt x="6644" y="17791"/>
                </a:lnTo>
                <a:lnTo>
                  <a:pt x="6662" y="17888"/>
                </a:lnTo>
                <a:lnTo>
                  <a:pt x="6662" y="17986"/>
                </a:lnTo>
                <a:lnTo>
                  <a:pt x="6689" y="18030"/>
                </a:lnTo>
                <a:lnTo>
                  <a:pt x="6698" y="18110"/>
                </a:lnTo>
                <a:lnTo>
                  <a:pt x="6743" y="18203"/>
                </a:lnTo>
                <a:lnTo>
                  <a:pt x="6779" y="18306"/>
                </a:lnTo>
                <a:lnTo>
                  <a:pt x="6859" y="18532"/>
                </a:lnTo>
                <a:lnTo>
                  <a:pt x="7003" y="18865"/>
                </a:lnTo>
                <a:lnTo>
                  <a:pt x="7299" y="19544"/>
                </a:lnTo>
                <a:lnTo>
                  <a:pt x="7424" y="19873"/>
                </a:lnTo>
                <a:lnTo>
                  <a:pt x="7550" y="20175"/>
                </a:lnTo>
                <a:lnTo>
                  <a:pt x="7729" y="20623"/>
                </a:lnTo>
                <a:lnTo>
                  <a:pt x="7899" y="21094"/>
                </a:lnTo>
                <a:lnTo>
                  <a:pt x="8088" y="21587"/>
                </a:lnTo>
                <a:lnTo>
                  <a:pt x="7729" y="21587"/>
                </a:lnTo>
                <a:lnTo>
                  <a:pt x="7675" y="21445"/>
                </a:lnTo>
                <a:lnTo>
                  <a:pt x="7612" y="21271"/>
                </a:lnTo>
                <a:lnTo>
                  <a:pt x="7532" y="21076"/>
                </a:lnTo>
                <a:lnTo>
                  <a:pt x="7442" y="20859"/>
                </a:lnTo>
                <a:lnTo>
                  <a:pt x="7352" y="20623"/>
                </a:lnTo>
                <a:lnTo>
                  <a:pt x="7254" y="20383"/>
                </a:lnTo>
                <a:lnTo>
                  <a:pt x="7146" y="20126"/>
                </a:lnTo>
                <a:lnTo>
                  <a:pt x="7057" y="19873"/>
                </a:lnTo>
                <a:lnTo>
                  <a:pt x="6949" y="19615"/>
                </a:lnTo>
                <a:lnTo>
                  <a:pt x="6859" y="19362"/>
                </a:lnTo>
                <a:lnTo>
                  <a:pt x="6752" y="19118"/>
                </a:lnTo>
                <a:lnTo>
                  <a:pt x="6662" y="18892"/>
                </a:lnTo>
                <a:lnTo>
                  <a:pt x="6581" y="18679"/>
                </a:lnTo>
                <a:lnTo>
                  <a:pt x="6519" y="18492"/>
                </a:lnTo>
                <a:lnTo>
                  <a:pt x="6447" y="18328"/>
                </a:lnTo>
                <a:lnTo>
                  <a:pt x="6393" y="18190"/>
                </a:lnTo>
                <a:lnTo>
                  <a:pt x="6330" y="18026"/>
                </a:lnTo>
                <a:lnTo>
                  <a:pt x="6214" y="17959"/>
                </a:lnTo>
                <a:lnTo>
                  <a:pt x="6052" y="17884"/>
                </a:lnTo>
                <a:lnTo>
                  <a:pt x="5891" y="17795"/>
                </a:lnTo>
                <a:lnTo>
                  <a:pt x="5721" y="17711"/>
                </a:lnTo>
                <a:lnTo>
                  <a:pt x="5568" y="17626"/>
                </a:lnTo>
                <a:lnTo>
                  <a:pt x="5416" y="17555"/>
                </a:lnTo>
                <a:lnTo>
                  <a:pt x="5290" y="17498"/>
                </a:lnTo>
                <a:lnTo>
                  <a:pt x="5209" y="17449"/>
                </a:lnTo>
                <a:lnTo>
                  <a:pt x="4851" y="17271"/>
                </a:lnTo>
                <a:lnTo>
                  <a:pt x="4743" y="17236"/>
                </a:lnTo>
                <a:lnTo>
                  <a:pt x="4349" y="17156"/>
                </a:lnTo>
                <a:lnTo>
                  <a:pt x="4017" y="17098"/>
                </a:lnTo>
                <a:lnTo>
                  <a:pt x="3685" y="17031"/>
                </a:lnTo>
                <a:lnTo>
                  <a:pt x="3040" y="16911"/>
                </a:lnTo>
                <a:lnTo>
                  <a:pt x="2403" y="16796"/>
                </a:lnTo>
                <a:lnTo>
                  <a:pt x="2277" y="16769"/>
                </a:lnTo>
                <a:lnTo>
                  <a:pt x="1982" y="16716"/>
                </a:lnTo>
                <a:lnTo>
                  <a:pt x="1838" y="16712"/>
                </a:lnTo>
                <a:lnTo>
                  <a:pt x="1731" y="16716"/>
                </a:lnTo>
                <a:lnTo>
                  <a:pt x="1497" y="16769"/>
                </a:lnTo>
                <a:lnTo>
                  <a:pt x="1390" y="16787"/>
                </a:lnTo>
                <a:lnTo>
                  <a:pt x="1201" y="16800"/>
                </a:lnTo>
                <a:lnTo>
                  <a:pt x="1031" y="16796"/>
                </a:lnTo>
                <a:lnTo>
                  <a:pt x="861" y="16769"/>
                </a:lnTo>
                <a:lnTo>
                  <a:pt x="717" y="16729"/>
                </a:lnTo>
                <a:lnTo>
                  <a:pt x="592" y="16663"/>
                </a:lnTo>
                <a:lnTo>
                  <a:pt x="511" y="16587"/>
                </a:lnTo>
                <a:lnTo>
                  <a:pt x="502" y="16521"/>
                </a:lnTo>
                <a:lnTo>
                  <a:pt x="493" y="16450"/>
                </a:lnTo>
                <a:lnTo>
                  <a:pt x="493" y="16423"/>
                </a:lnTo>
                <a:lnTo>
                  <a:pt x="502" y="16383"/>
                </a:lnTo>
                <a:lnTo>
                  <a:pt x="538" y="16352"/>
                </a:lnTo>
                <a:lnTo>
                  <a:pt x="565" y="16330"/>
                </a:lnTo>
                <a:lnTo>
                  <a:pt x="610" y="16317"/>
                </a:lnTo>
                <a:lnTo>
                  <a:pt x="646" y="16299"/>
                </a:lnTo>
                <a:lnTo>
                  <a:pt x="690" y="16285"/>
                </a:lnTo>
                <a:lnTo>
                  <a:pt x="726" y="16263"/>
                </a:lnTo>
                <a:lnTo>
                  <a:pt x="870" y="16214"/>
                </a:lnTo>
                <a:lnTo>
                  <a:pt x="1031" y="16188"/>
                </a:lnTo>
                <a:lnTo>
                  <a:pt x="1201" y="16188"/>
                </a:lnTo>
                <a:lnTo>
                  <a:pt x="1363" y="16206"/>
                </a:lnTo>
                <a:lnTo>
                  <a:pt x="1506" y="16250"/>
                </a:lnTo>
                <a:lnTo>
                  <a:pt x="1623" y="16317"/>
                </a:lnTo>
                <a:lnTo>
                  <a:pt x="1695" y="16374"/>
                </a:lnTo>
                <a:lnTo>
                  <a:pt x="1748" y="16436"/>
                </a:lnTo>
                <a:lnTo>
                  <a:pt x="1811" y="16494"/>
                </a:lnTo>
                <a:lnTo>
                  <a:pt x="1892" y="16539"/>
                </a:lnTo>
                <a:lnTo>
                  <a:pt x="2125" y="16614"/>
                </a:lnTo>
                <a:lnTo>
                  <a:pt x="2367" y="16672"/>
                </a:lnTo>
                <a:lnTo>
                  <a:pt x="2923" y="16796"/>
                </a:lnTo>
                <a:lnTo>
                  <a:pt x="3488" y="16911"/>
                </a:lnTo>
                <a:lnTo>
                  <a:pt x="4125" y="17022"/>
                </a:lnTo>
                <a:lnTo>
                  <a:pt x="4331" y="17062"/>
                </a:lnTo>
                <a:lnTo>
                  <a:pt x="4546" y="17076"/>
                </a:lnTo>
                <a:lnTo>
                  <a:pt x="4600" y="17058"/>
                </a:lnTo>
                <a:lnTo>
                  <a:pt x="4636" y="17018"/>
                </a:lnTo>
                <a:lnTo>
                  <a:pt x="4663" y="16960"/>
                </a:lnTo>
                <a:lnTo>
                  <a:pt x="4680" y="16880"/>
                </a:lnTo>
                <a:lnTo>
                  <a:pt x="4680" y="16800"/>
                </a:lnTo>
                <a:lnTo>
                  <a:pt x="4689" y="16716"/>
                </a:lnTo>
                <a:lnTo>
                  <a:pt x="4707" y="16481"/>
                </a:lnTo>
                <a:lnTo>
                  <a:pt x="4707" y="16237"/>
                </a:lnTo>
                <a:lnTo>
                  <a:pt x="4689" y="16001"/>
                </a:lnTo>
                <a:lnTo>
                  <a:pt x="4689" y="15864"/>
                </a:lnTo>
                <a:lnTo>
                  <a:pt x="4663" y="15722"/>
                </a:lnTo>
                <a:lnTo>
                  <a:pt x="4654" y="15704"/>
                </a:lnTo>
                <a:lnTo>
                  <a:pt x="4546" y="15651"/>
                </a:lnTo>
                <a:lnTo>
                  <a:pt x="4519" y="15628"/>
                </a:lnTo>
                <a:lnTo>
                  <a:pt x="4510" y="15611"/>
                </a:lnTo>
                <a:lnTo>
                  <a:pt x="4510" y="15580"/>
                </a:lnTo>
                <a:lnTo>
                  <a:pt x="4492" y="15557"/>
                </a:lnTo>
                <a:lnTo>
                  <a:pt x="4331" y="15477"/>
                </a:lnTo>
                <a:lnTo>
                  <a:pt x="4241" y="15442"/>
                </a:lnTo>
                <a:lnTo>
                  <a:pt x="4178" y="15393"/>
                </a:lnTo>
                <a:lnTo>
                  <a:pt x="4133" y="15331"/>
                </a:lnTo>
                <a:lnTo>
                  <a:pt x="4107" y="15255"/>
                </a:lnTo>
                <a:lnTo>
                  <a:pt x="4107" y="15184"/>
                </a:lnTo>
                <a:lnTo>
                  <a:pt x="4133" y="15113"/>
                </a:lnTo>
                <a:lnTo>
                  <a:pt x="4187" y="15042"/>
                </a:lnTo>
                <a:lnTo>
                  <a:pt x="4259" y="14967"/>
                </a:lnTo>
                <a:lnTo>
                  <a:pt x="4349" y="14909"/>
                </a:lnTo>
                <a:lnTo>
                  <a:pt x="4402" y="14891"/>
                </a:lnTo>
                <a:lnTo>
                  <a:pt x="4465" y="14865"/>
                </a:lnTo>
                <a:lnTo>
                  <a:pt x="4654" y="14798"/>
                </a:lnTo>
                <a:lnTo>
                  <a:pt x="4842" y="14754"/>
                </a:lnTo>
                <a:lnTo>
                  <a:pt x="4905" y="14745"/>
                </a:lnTo>
                <a:lnTo>
                  <a:pt x="4932" y="14754"/>
                </a:lnTo>
                <a:lnTo>
                  <a:pt x="4985" y="14794"/>
                </a:lnTo>
                <a:lnTo>
                  <a:pt x="5066" y="14825"/>
                </a:lnTo>
                <a:lnTo>
                  <a:pt x="5165" y="14843"/>
                </a:lnTo>
                <a:lnTo>
                  <a:pt x="5245" y="14869"/>
                </a:lnTo>
                <a:lnTo>
                  <a:pt x="5407" y="14945"/>
                </a:lnTo>
                <a:lnTo>
                  <a:pt x="5523" y="15020"/>
                </a:lnTo>
                <a:lnTo>
                  <a:pt x="5595" y="15104"/>
                </a:lnTo>
                <a:lnTo>
                  <a:pt x="5613" y="15207"/>
                </a:lnTo>
                <a:lnTo>
                  <a:pt x="5577" y="15309"/>
                </a:lnTo>
                <a:lnTo>
                  <a:pt x="5514" y="15393"/>
                </a:lnTo>
                <a:lnTo>
                  <a:pt x="5416" y="15473"/>
                </a:lnTo>
                <a:lnTo>
                  <a:pt x="5272" y="15531"/>
                </a:lnTo>
                <a:lnTo>
                  <a:pt x="5156" y="15566"/>
                </a:lnTo>
                <a:lnTo>
                  <a:pt x="5066" y="15597"/>
                </a:lnTo>
                <a:lnTo>
                  <a:pt x="4985" y="15651"/>
                </a:lnTo>
                <a:lnTo>
                  <a:pt x="4914" y="15722"/>
                </a:lnTo>
                <a:lnTo>
                  <a:pt x="4887" y="15806"/>
                </a:lnTo>
                <a:lnTo>
                  <a:pt x="4887" y="15979"/>
                </a:lnTo>
                <a:lnTo>
                  <a:pt x="4878" y="16135"/>
                </a:lnTo>
                <a:lnTo>
                  <a:pt x="4878" y="16299"/>
                </a:lnTo>
                <a:lnTo>
                  <a:pt x="4851" y="16601"/>
                </a:lnTo>
                <a:lnTo>
                  <a:pt x="4851" y="16898"/>
                </a:lnTo>
                <a:lnTo>
                  <a:pt x="4878" y="17022"/>
                </a:lnTo>
                <a:lnTo>
                  <a:pt x="4932" y="17133"/>
                </a:lnTo>
                <a:lnTo>
                  <a:pt x="5048" y="17236"/>
                </a:lnTo>
                <a:lnTo>
                  <a:pt x="5218" y="17324"/>
                </a:lnTo>
                <a:lnTo>
                  <a:pt x="5712" y="17569"/>
                </a:lnTo>
                <a:lnTo>
                  <a:pt x="5864" y="17640"/>
                </a:lnTo>
                <a:lnTo>
                  <a:pt x="6025" y="17720"/>
                </a:lnTo>
                <a:lnTo>
                  <a:pt x="6187" y="17791"/>
                </a:lnTo>
                <a:lnTo>
                  <a:pt x="6321" y="17848"/>
                </a:lnTo>
                <a:lnTo>
                  <a:pt x="6303" y="17684"/>
                </a:lnTo>
                <a:lnTo>
                  <a:pt x="6303" y="17271"/>
                </a:lnTo>
                <a:lnTo>
                  <a:pt x="6321" y="17062"/>
                </a:lnTo>
                <a:lnTo>
                  <a:pt x="6330" y="16867"/>
                </a:lnTo>
                <a:lnTo>
                  <a:pt x="6330" y="16192"/>
                </a:lnTo>
                <a:lnTo>
                  <a:pt x="6384" y="15082"/>
                </a:lnTo>
                <a:lnTo>
                  <a:pt x="6420" y="14248"/>
                </a:lnTo>
                <a:lnTo>
                  <a:pt x="6223" y="14145"/>
                </a:lnTo>
                <a:lnTo>
                  <a:pt x="6052" y="14052"/>
                </a:lnTo>
                <a:lnTo>
                  <a:pt x="5918" y="13959"/>
                </a:lnTo>
                <a:lnTo>
                  <a:pt x="5774" y="13875"/>
                </a:lnTo>
                <a:lnTo>
                  <a:pt x="5640" y="13790"/>
                </a:lnTo>
                <a:lnTo>
                  <a:pt x="5469" y="13693"/>
                </a:lnTo>
                <a:lnTo>
                  <a:pt x="5272" y="13586"/>
                </a:lnTo>
                <a:lnTo>
                  <a:pt x="5039" y="13488"/>
                </a:lnTo>
                <a:lnTo>
                  <a:pt x="4788" y="13413"/>
                </a:lnTo>
                <a:lnTo>
                  <a:pt x="4537" y="13360"/>
                </a:lnTo>
                <a:lnTo>
                  <a:pt x="4268" y="13311"/>
                </a:lnTo>
                <a:lnTo>
                  <a:pt x="4268" y="13297"/>
                </a:lnTo>
                <a:lnTo>
                  <a:pt x="4331" y="13275"/>
                </a:lnTo>
                <a:lnTo>
                  <a:pt x="4438" y="13249"/>
                </a:lnTo>
                <a:lnTo>
                  <a:pt x="4609" y="13209"/>
                </a:lnTo>
                <a:lnTo>
                  <a:pt x="4815" y="13169"/>
                </a:lnTo>
                <a:lnTo>
                  <a:pt x="5048" y="13129"/>
                </a:lnTo>
                <a:lnTo>
                  <a:pt x="5317" y="13098"/>
                </a:lnTo>
                <a:lnTo>
                  <a:pt x="5604" y="13071"/>
                </a:lnTo>
                <a:lnTo>
                  <a:pt x="5918" y="13058"/>
                </a:lnTo>
                <a:lnTo>
                  <a:pt x="6241" y="13049"/>
                </a:lnTo>
                <a:lnTo>
                  <a:pt x="6572" y="13071"/>
                </a:lnTo>
                <a:lnTo>
                  <a:pt x="6581" y="13013"/>
                </a:lnTo>
                <a:lnTo>
                  <a:pt x="6599" y="12938"/>
                </a:lnTo>
                <a:lnTo>
                  <a:pt x="6599" y="12689"/>
                </a:lnTo>
                <a:lnTo>
                  <a:pt x="6671" y="12081"/>
                </a:lnTo>
                <a:lnTo>
                  <a:pt x="6725" y="11544"/>
                </a:lnTo>
                <a:lnTo>
                  <a:pt x="6770" y="11277"/>
                </a:lnTo>
                <a:lnTo>
                  <a:pt x="6823" y="11006"/>
                </a:lnTo>
                <a:lnTo>
                  <a:pt x="6752" y="10975"/>
                </a:lnTo>
                <a:lnTo>
                  <a:pt x="6644" y="10931"/>
                </a:lnTo>
                <a:lnTo>
                  <a:pt x="6501" y="10864"/>
                </a:lnTo>
                <a:lnTo>
                  <a:pt x="6330" y="10793"/>
                </a:lnTo>
                <a:lnTo>
                  <a:pt x="6142" y="10727"/>
                </a:lnTo>
                <a:lnTo>
                  <a:pt x="5963" y="10647"/>
                </a:lnTo>
                <a:lnTo>
                  <a:pt x="5765" y="10576"/>
                </a:lnTo>
                <a:lnTo>
                  <a:pt x="5595" y="10505"/>
                </a:lnTo>
                <a:lnTo>
                  <a:pt x="5434" y="10447"/>
                </a:lnTo>
                <a:lnTo>
                  <a:pt x="5317" y="10394"/>
                </a:lnTo>
                <a:lnTo>
                  <a:pt x="5218" y="10358"/>
                </a:lnTo>
                <a:lnTo>
                  <a:pt x="5183" y="10349"/>
                </a:lnTo>
                <a:lnTo>
                  <a:pt x="4967" y="10283"/>
                </a:lnTo>
                <a:lnTo>
                  <a:pt x="4761" y="10243"/>
                </a:lnTo>
                <a:lnTo>
                  <a:pt x="4519" y="10229"/>
                </a:lnTo>
                <a:lnTo>
                  <a:pt x="4268" y="10234"/>
                </a:lnTo>
                <a:lnTo>
                  <a:pt x="3658" y="10287"/>
                </a:lnTo>
                <a:lnTo>
                  <a:pt x="3067" y="10354"/>
                </a:lnTo>
                <a:lnTo>
                  <a:pt x="2753" y="10385"/>
                </a:lnTo>
                <a:lnTo>
                  <a:pt x="2448" y="10420"/>
                </a:lnTo>
                <a:lnTo>
                  <a:pt x="2286" y="10438"/>
                </a:lnTo>
                <a:lnTo>
                  <a:pt x="2098" y="10451"/>
                </a:lnTo>
                <a:lnTo>
                  <a:pt x="1946" y="10478"/>
                </a:lnTo>
                <a:lnTo>
                  <a:pt x="1793" y="10518"/>
                </a:lnTo>
                <a:lnTo>
                  <a:pt x="1731" y="10558"/>
                </a:lnTo>
                <a:lnTo>
                  <a:pt x="1695" y="10598"/>
                </a:lnTo>
                <a:lnTo>
                  <a:pt x="1668" y="10634"/>
                </a:lnTo>
                <a:lnTo>
                  <a:pt x="1623" y="10682"/>
                </a:lnTo>
                <a:lnTo>
                  <a:pt x="1533" y="10758"/>
                </a:lnTo>
                <a:lnTo>
                  <a:pt x="1399" y="10820"/>
                </a:lnTo>
                <a:lnTo>
                  <a:pt x="1246" y="10869"/>
                </a:lnTo>
                <a:lnTo>
                  <a:pt x="1040" y="10909"/>
                </a:lnTo>
                <a:lnTo>
                  <a:pt x="843" y="10918"/>
                </a:lnTo>
                <a:lnTo>
                  <a:pt x="646" y="10895"/>
                </a:lnTo>
                <a:lnTo>
                  <a:pt x="475" y="10851"/>
                </a:lnTo>
                <a:lnTo>
                  <a:pt x="305" y="10784"/>
                </a:lnTo>
                <a:lnTo>
                  <a:pt x="251" y="10745"/>
                </a:lnTo>
                <a:lnTo>
                  <a:pt x="188" y="10709"/>
                </a:lnTo>
                <a:lnTo>
                  <a:pt x="117" y="10673"/>
                </a:lnTo>
                <a:lnTo>
                  <a:pt x="27" y="10656"/>
                </a:lnTo>
                <a:lnTo>
                  <a:pt x="0" y="10642"/>
                </a:lnTo>
                <a:lnTo>
                  <a:pt x="0" y="10611"/>
                </a:lnTo>
                <a:lnTo>
                  <a:pt x="27" y="10562"/>
                </a:lnTo>
                <a:lnTo>
                  <a:pt x="108" y="10460"/>
                </a:lnTo>
                <a:lnTo>
                  <a:pt x="224" y="10340"/>
                </a:lnTo>
                <a:lnTo>
                  <a:pt x="314" y="10287"/>
                </a:lnTo>
                <a:lnTo>
                  <a:pt x="448" y="10243"/>
                </a:lnTo>
                <a:lnTo>
                  <a:pt x="592" y="10203"/>
                </a:lnTo>
                <a:lnTo>
                  <a:pt x="762" y="10176"/>
                </a:lnTo>
                <a:lnTo>
                  <a:pt x="968" y="10163"/>
                </a:lnTo>
                <a:lnTo>
                  <a:pt x="1166" y="10172"/>
                </a:lnTo>
                <a:lnTo>
                  <a:pt x="1273" y="10198"/>
                </a:lnTo>
                <a:lnTo>
                  <a:pt x="1363" y="10229"/>
                </a:lnTo>
                <a:lnTo>
                  <a:pt x="1453" y="10269"/>
                </a:lnTo>
                <a:lnTo>
                  <a:pt x="1542" y="10296"/>
                </a:lnTo>
                <a:lnTo>
                  <a:pt x="1587" y="10301"/>
                </a:lnTo>
                <a:lnTo>
                  <a:pt x="1695" y="10301"/>
                </a:lnTo>
                <a:lnTo>
                  <a:pt x="1731" y="10309"/>
                </a:lnTo>
                <a:lnTo>
                  <a:pt x="1757" y="10314"/>
                </a:lnTo>
                <a:lnTo>
                  <a:pt x="1784" y="10327"/>
                </a:lnTo>
                <a:lnTo>
                  <a:pt x="1811" y="10336"/>
                </a:lnTo>
                <a:lnTo>
                  <a:pt x="1820" y="10349"/>
                </a:lnTo>
                <a:lnTo>
                  <a:pt x="1847" y="10354"/>
                </a:lnTo>
                <a:lnTo>
                  <a:pt x="1892" y="10354"/>
                </a:lnTo>
                <a:lnTo>
                  <a:pt x="2170" y="10340"/>
                </a:lnTo>
                <a:lnTo>
                  <a:pt x="2457" y="10323"/>
                </a:lnTo>
                <a:lnTo>
                  <a:pt x="2932" y="10283"/>
                </a:lnTo>
                <a:lnTo>
                  <a:pt x="3425" y="10243"/>
                </a:lnTo>
                <a:lnTo>
                  <a:pt x="3873" y="10190"/>
                </a:lnTo>
                <a:lnTo>
                  <a:pt x="4044" y="10172"/>
                </a:lnTo>
                <a:lnTo>
                  <a:pt x="4205" y="10158"/>
                </a:lnTo>
                <a:lnTo>
                  <a:pt x="4349" y="10136"/>
                </a:lnTo>
                <a:lnTo>
                  <a:pt x="4465" y="10118"/>
                </a:lnTo>
                <a:lnTo>
                  <a:pt x="4546" y="10092"/>
                </a:lnTo>
                <a:lnTo>
                  <a:pt x="4564" y="10061"/>
                </a:lnTo>
                <a:lnTo>
                  <a:pt x="4519" y="9994"/>
                </a:lnTo>
                <a:lnTo>
                  <a:pt x="4385" y="9861"/>
                </a:lnTo>
                <a:lnTo>
                  <a:pt x="4232" y="9719"/>
                </a:lnTo>
                <a:lnTo>
                  <a:pt x="4062" y="9577"/>
                </a:lnTo>
                <a:lnTo>
                  <a:pt x="3739" y="9333"/>
                </a:lnTo>
                <a:lnTo>
                  <a:pt x="3407" y="9088"/>
                </a:lnTo>
                <a:lnTo>
                  <a:pt x="2842" y="9013"/>
                </a:lnTo>
                <a:lnTo>
                  <a:pt x="2277" y="8942"/>
                </a:lnTo>
                <a:lnTo>
                  <a:pt x="2116" y="8920"/>
                </a:lnTo>
                <a:lnTo>
                  <a:pt x="1928" y="8893"/>
                </a:lnTo>
                <a:lnTo>
                  <a:pt x="1731" y="8875"/>
                </a:lnTo>
                <a:lnTo>
                  <a:pt x="1533" y="8862"/>
                </a:lnTo>
                <a:lnTo>
                  <a:pt x="1345" y="8875"/>
                </a:lnTo>
                <a:lnTo>
                  <a:pt x="1175" y="8906"/>
                </a:lnTo>
                <a:lnTo>
                  <a:pt x="977" y="8951"/>
                </a:lnTo>
                <a:lnTo>
                  <a:pt x="762" y="8973"/>
                </a:lnTo>
                <a:lnTo>
                  <a:pt x="556" y="8964"/>
                </a:lnTo>
                <a:lnTo>
                  <a:pt x="359" y="8942"/>
                </a:lnTo>
                <a:lnTo>
                  <a:pt x="197" y="8889"/>
                </a:lnTo>
                <a:lnTo>
                  <a:pt x="108" y="8822"/>
                </a:lnTo>
                <a:lnTo>
                  <a:pt x="63" y="8729"/>
                </a:lnTo>
                <a:lnTo>
                  <a:pt x="54" y="8640"/>
                </a:lnTo>
                <a:lnTo>
                  <a:pt x="108" y="8542"/>
                </a:lnTo>
                <a:lnTo>
                  <a:pt x="188" y="8454"/>
                </a:lnTo>
                <a:lnTo>
                  <a:pt x="314" y="8382"/>
                </a:lnTo>
                <a:lnTo>
                  <a:pt x="502" y="8338"/>
                </a:lnTo>
                <a:lnTo>
                  <a:pt x="717" y="8316"/>
                </a:lnTo>
                <a:lnTo>
                  <a:pt x="941" y="8329"/>
                </a:lnTo>
                <a:lnTo>
                  <a:pt x="1139" y="8365"/>
                </a:lnTo>
                <a:lnTo>
                  <a:pt x="1291" y="8418"/>
                </a:lnTo>
                <a:lnTo>
                  <a:pt x="1390" y="8467"/>
                </a:lnTo>
                <a:lnTo>
                  <a:pt x="1542" y="8644"/>
                </a:lnTo>
                <a:lnTo>
                  <a:pt x="1641" y="8702"/>
                </a:lnTo>
                <a:lnTo>
                  <a:pt x="1757" y="8742"/>
                </a:lnTo>
                <a:lnTo>
                  <a:pt x="1892" y="8769"/>
                </a:lnTo>
                <a:lnTo>
                  <a:pt x="2035" y="8795"/>
                </a:lnTo>
                <a:lnTo>
                  <a:pt x="2645" y="8893"/>
                </a:lnTo>
                <a:lnTo>
                  <a:pt x="3255" y="8986"/>
                </a:lnTo>
                <a:lnTo>
                  <a:pt x="3147" y="8920"/>
                </a:lnTo>
                <a:lnTo>
                  <a:pt x="3031" y="8862"/>
                </a:lnTo>
                <a:lnTo>
                  <a:pt x="2923" y="8826"/>
                </a:lnTo>
                <a:lnTo>
                  <a:pt x="2806" y="8804"/>
                </a:lnTo>
                <a:lnTo>
                  <a:pt x="2672" y="8791"/>
                </a:lnTo>
                <a:lnTo>
                  <a:pt x="2546" y="8764"/>
                </a:lnTo>
                <a:lnTo>
                  <a:pt x="2394" y="8715"/>
                </a:lnTo>
                <a:lnTo>
                  <a:pt x="2277" y="8658"/>
                </a:lnTo>
                <a:lnTo>
                  <a:pt x="2206" y="8587"/>
                </a:lnTo>
                <a:lnTo>
                  <a:pt x="2179" y="8507"/>
                </a:lnTo>
                <a:lnTo>
                  <a:pt x="2197" y="8422"/>
                </a:lnTo>
                <a:lnTo>
                  <a:pt x="2277" y="8338"/>
                </a:lnTo>
                <a:lnTo>
                  <a:pt x="2313" y="8311"/>
                </a:lnTo>
                <a:lnTo>
                  <a:pt x="2394" y="8245"/>
                </a:lnTo>
                <a:lnTo>
                  <a:pt x="2421" y="8232"/>
                </a:lnTo>
                <a:lnTo>
                  <a:pt x="2484" y="8214"/>
                </a:lnTo>
                <a:lnTo>
                  <a:pt x="2546" y="8200"/>
                </a:lnTo>
                <a:lnTo>
                  <a:pt x="2600" y="8192"/>
                </a:lnTo>
                <a:lnTo>
                  <a:pt x="2735" y="8187"/>
                </a:lnTo>
                <a:lnTo>
                  <a:pt x="2878" y="8183"/>
                </a:lnTo>
                <a:lnTo>
                  <a:pt x="3067" y="8205"/>
                </a:lnTo>
                <a:lnTo>
                  <a:pt x="3201" y="8254"/>
                </a:lnTo>
                <a:lnTo>
                  <a:pt x="3318" y="8311"/>
                </a:lnTo>
                <a:lnTo>
                  <a:pt x="3380" y="8391"/>
                </a:lnTo>
                <a:lnTo>
                  <a:pt x="3425" y="8476"/>
                </a:lnTo>
                <a:lnTo>
                  <a:pt x="3434" y="8565"/>
                </a:lnTo>
                <a:lnTo>
                  <a:pt x="3407" y="8644"/>
                </a:lnTo>
                <a:lnTo>
                  <a:pt x="3371" y="8729"/>
                </a:lnTo>
                <a:lnTo>
                  <a:pt x="3353" y="8809"/>
                </a:lnTo>
                <a:lnTo>
                  <a:pt x="3425" y="8889"/>
                </a:lnTo>
                <a:lnTo>
                  <a:pt x="3506" y="8960"/>
                </a:lnTo>
                <a:lnTo>
                  <a:pt x="3596" y="9040"/>
                </a:lnTo>
                <a:lnTo>
                  <a:pt x="4133" y="9102"/>
                </a:lnTo>
                <a:lnTo>
                  <a:pt x="4654" y="9182"/>
                </a:lnTo>
                <a:lnTo>
                  <a:pt x="4689" y="9191"/>
                </a:lnTo>
                <a:lnTo>
                  <a:pt x="4770" y="9195"/>
                </a:lnTo>
                <a:lnTo>
                  <a:pt x="4860" y="9204"/>
                </a:lnTo>
                <a:lnTo>
                  <a:pt x="4940" y="9204"/>
                </a:lnTo>
                <a:lnTo>
                  <a:pt x="5012" y="9195"/>
                </a:lnTo>
                <a:lnTo>
                  <a:pt x="5012" y="9182"/>
                </a:lnTo>
                <a:lnTo>
                  <a:pt x="4663" y="8933"/>
                </a:lnTo>
                <a:lnTo>
                  <a:pt x="4313" y="8658"/>
                </a:lnTo>
                <a:lnTo>
                  <a:pt x="3909" y="8382"/>
                </a:lnTo>
                <a:lnTo>
                  <a:pt x="3856" y="8338"/>
                </a:lnTo>
                <a:lnTo>
                  <a:pt x="3784" y="8280"/>
                </a:lnTo>
                <a:lnTo>
                  <a:pt x="3685" y="8205"/>
                </a:lnTo>
                <a:lnTo>
                  <a:pt x="3596" y="8143"/>
                </a:lnTo>
                <a:lnTo>
                  <a:pt x="3488" y="8076"/>
                </a:lnTo>
                <a:lnTo>
                  <a:pt x="3407" y="8032"/>
                </a:lnTo>
                <a:lnTo>
                  <a:pt x="3344" y="8005"/>
                </a:lnTo>
                <a:lnTo>
                  <a:pt x="3183" y="7992"/>
                </a:lnTo>
                <a:lnTo>
                  <a:pt x="3031" y="7983"/>
                </a:lnTo>
                <a:lnTo>
                  <a:pt x="2869" y="7992"/>
                </a:lnTo>
                <a:lnTo>
                  <a:pt x="2708" y="7978"/>
                </a:lnTo>
                <a:lnTo>
                  <a:pt x="2546" y="7952"/>
                </a:lnTo>
                <a:lnTo>
                  <a:pt x="2403" y="7899"/>
                </a:lnTo>
                <a:lnTo>
                  <a:pt x="2286" y="7832"/>
                </a:lnTo>
                <a:lnTo>
                  <a:pt x="2224" y="7756"/>
                </a:lnTo>
                <a:lnTo>
                  <a:pt x="2179" y="7677"/>
                </a:lnTo>
                <a:lnTo>
                  <a:pt x="2179" y="7583"/>
                </a:lnTo>
                <a:lnTo>
                  <a:pt x="2233" y="7495"/>
                </a:lnTo>
                <a:lnTo>
                  <a:pt x="2322" y="7419"/>
                </a:lnTo>
                <a:lnTo>
                  <a:pt x="2475" y="7357"/>
                </a:lnTo>
                <a:lnTo>
                  <a:pt x="2627" y="7304"/>
                </a:lnTo>
                <a:lnTo>
                  <a:pt x="2806" y="7264"/>
                </a:lnTo>
                <a:lnTo>
                  <a:pt x="2986" y="7246"/>
                </a:lnTo>
                <a:lnTo>
                  <a:pt x="3156" y="7233"/>
                </a:lnTo>
                <a:lnTo>
                  <a:pt x="3318" y="7237"/>
                </a:lnTo>
                <a:lnTo>
                  <a:pt x="3434" y="7259"/>
                </a:lnTo>
                <a:lnTo>
                  <a:pt x="3622" y="7321"/>
                </a:lnTo>
                <a:lnTo>
                  <a:pt x="3757" y="7410"/>
                </a:lnTo>
                <a:lnTo>
                  <a:pt x="3820" y="7512"/>
                </a:lnTo>
                <a:lnTo>
                  <a:pt x="3829" y="7619"/>
                </a:lnTo>
                <a:lnTo>
                  <a:pt x="3811" y="7672"/>
                </a:lnTo>
                <a:lnTo>
                  <a:pt x="3757" y="7730"/>
                </a:lnTo>
                <a:lnTo>
                  <a:pt x="3685" y="7796"/>
                </a:lnTo>
                <a:lnTo>
                  <a:pt x="3649" y="7854"/>
                </a:lnTo>
                <a:lnTo>
                  <a:pt x="3622" y="7912"/>
                </a:lnTo>
                <a:lnTo>
                  <a:pt x="3631" y="7965"/>
                </a:lnTo>
                <a:lnTo>
                  <a:pt x="3658" y="7992"/>
                </a:lnTo>
                <a:lnTo>
                  <a:pt x="3712" y="8036"/>
                </a:lnTo>
                <a:lnTo>
                  <a:pt x="3784" y="8089"/>
                </a:lnTo>
                <a:lnTo>
                  <a:pt x="3856" y="8156"/>
                </a:lnTo>
                <a:lnTo>
                  <a:pt x="3936" y="8214"/>
                </a:lnTo>
                <a:lnTo>
                  <a:pt x="4017" y="8258"/>
                </a:lnTo>
                <a:lnTo>
                  <a:pt x="4071" y="8298"/>
                </a:lnTo>
                <a:lnTo>
                  <a:pt x="4107" y="8307"/>
                </a:lnTo>
                <a:lnTo>
                  <a:pt x="4151" y="8285"/>
                </a:lnTo>
                <a:lnTo>
                  <a:pt x="4187" y="8245"/>
                </a:lnTo>
                <a:lnTo>
                  <a:pt x="4241" y="8205"/>
                </a:lnTo>
                <a:lnTo>
                  <a:pt x="4286" y="8183"/>
                </a:lnTo>
                <a:lnTo>
                  <a:pt x="4349" y="8156"/>
                </a:lnTo>
                <a:lnTo>
                  <a:pt x="4429" y="8121"/>
                </a:lnTo>
                <a:lnTo>
                  <a:pt x="4609" y="8054"/>
                </a:lnTo>
                <a:lnTo>
                  <a:pt x="4680" y="8045"/>
                </a:lnTo>
                <a:lnTo>
                  <a:pt x="4842" y="8036"/>
                </a:lnTo>
                <a:lnTo>
                  <a:pt x="4994" y="8023"/>
                </a:lnTo>
                <a:lnTo>
                  <a:pt x="5156" y="8018"/>
                </a:lnTo>
                <a:lnTo>
                  <a:pt x="5317" y="8023"/>
                </a:lnTo>
                <a:lnTo>
                  <a:pt x="5353" y="8032"/>
                </a:lnTo>
                <a:lnTo>
                  <a:pt x="5487" y="8054"/>
                </a:lnTo>
                <a:lnTo>
                  <a:pt x="5523" y="8054"/>
                </a:lnTo>
                <a:lnTo>
                  <a:pt x="5568" y="8023"/>
                </a:lnTo>
                <a:lnTo>
                  <a:pt x="5577" y="7965"/>
                </a:lnTo>
                <a:lnTo>
                  <a:pt x="5595" y="7899"/>
                </a:lnTo>
                <a:lnTo>
                  <a:pt x="5595" y="7796"/>
                </a:lnTo>
                <a:lnTo>
                  <a:pt x="5604" y="7703"/>
                </a:lnTo>
                <a:lnTo>
                  <a:pt x="5604" y="7610"/>
                </a:lnTo>
                <a:lnTo>
                  <a:pt x="5577" y="7521"/>
                </a:lnTo>
                <a:lnTo>
                  <a:pt x="5523" y="7459"/>
                </a:lnTo>
                <a:lnTo>
                  <a:pt x="5443" y="7419"/>
                </a:lnTo>
                <a:lnTo>
                  <a:pt x="5263" y="7344"/>
                </a:lnTo>
                <a:lnTo>
                  <a:pt x="5138" y="7273"/>
                </a:lnTo>
                <a:lnTo>
                  <a:pt x="5066" y="7184"/>
                </a:lnTo>
                <a:lnTo>
                  <a:pt x="5048" y="7086"/>
                </a:lnTo>
                <a:lnTo>
                  <a:pt x="5075" y="7015"/>
                </a:lnTo>
                <a:lnTo>
                  <a:pt x="5156" y="6935"/>
                </a:lnTo>
                <a:lnTo>
                  <a:pt x="5272" y="6864"/>
                </a:lnTo>
                <a:lnTo>
                  <a:pt x="5416" y="6793"/>
                </a:lnTo>
                <a:lnTo>
                  <a:pt x="5595" y="6740"/>
                </a:lnTo>
                <a:lnTo>
                  <a:pt x="5774" y="6713"/>
                </a:lnTo>
                <a:lnTo>
                  <a:pt x="5990" y="6713"/>
                </a:lnTo>
                <a:lnTo>
                  <a:pt x="6196" y="6753"/>
                </a:lnTo>
                <a:lnTo>
                  <a:pt x="6348" y="6806"/>
                </a:lnTo>
                <a:lnTo>
                  <a:pt x="6465" y="6860"/>
                </a:lnTo>
                <a:lnTo>
                  <a:pt x="6554" y="6922"/>
                </a:lnTo>
                <a:lnTo>
                  <a:pt x="6608" y="6997"/>
                </a:lnTo>
                <a:lnTo>
                  <a:pt x="6608" y="7082"/>
                </a:lnTo>
                <a:lnTo>
                  <a:pt x="6554" y="7170"/>
                </a:lnTo>
                <a:lnTo>
                  <a:pt x="6474" y="7246"/>
                </a:lnTo>
                <a:lnTo>
                  <a:pt x="6241" y="7370"/>
                </a:lnTo>
                <a:lnTo>
                  <a:pt x="6106" y="7419"/>
                </a:lnTo>
                <a:lnTo>
                  <a:pt x="5999" y="7486"/>
                </a:lnTo>
                <a:lnTo>
                  <a:pt x="5918" y="7566"/>
                </a:lnTo>
                <a:lnTo>
                  <a:pt x="5828" y="7756"/>
                </a:lnTo>
                <a:lnTo>
                  <a:pt x="5774" y="7952"/>
                </a:lnTo>
                <a:lnTo>
                  <a:pt x="5738" y="8143"/>
                </a:lnTo>
                <a:lnTo>
                  <a:pt x="5738" y="8218"/>
                </a:lnTo>
                <a:lnTo>
                  <a:pt x="5774" y="8294"/>
                </a:lnTo>
                <a:lnTo>
                  <a:pt x="5801" y="8369"/>
                </a:lnTo>
                <a:lnTo>
                  <a:pt x="5774" y="8436"/>
                </a:lnTo>
                <a:lnTo>
                  <a:pt x="5694" y="8565"/>
                </a:lnTo>
                <a:lnTo>
                  <a:pt x="5667" y="8631"/>
                </a:lnTo>
                <a:lnTo>
                  <a:pt x="5694" y="8693"/>
                </a:lnTo>
                <a:lnTo>
                  <a:pt x="5765" y="8751"/>
                </a:lnTo>
                <a:lnTo>
                  <a:pt x="5846" y="8795"/>
                </a:lnTo>
                <a:lnTo>
                  <a:pt x="5918" y="8849"/>
                </a:lnTo>
                <a:lnTo>
                  <a:pt x="6097" y="8964"/>
                </a:lnTo>
                <a:lnTo>
                  <a:pt x="6267" y="9088"/>
                </a:lnTo>
                <a:lnTo>
                  <a:pt x="6689" y="9350"/>
                </a:lnTo>
                <a:lnTo>
                  <a:pt x="7137" y="9608"/>
                </a:lnTo>
                <a:lnTo>
                  <a:pt x="7173" y="9639"/>
                </a:lnTo>
                <a:lnTo>
                  <a:pt x="7254" y="9679"/>
                </a:lnTo>
                <a:lnTo>
                  <a:pt x="7334" y="9723"/>
                </a:lnTo>
                <a:lnTo>
                  <a:pt x="7415" y="9763"/>
                </a:lnTo>
                <a:lnTo>
                  <a:pt x="7496" y="9777"/>
                </a:lnTo>
                <a:lnTo>
                  <a:pt x="7559" y="9759"/>
                </a:lnTo>
                <a:lnTo>
                  <a:pt x="7639" y="9723"/>
                </a:lnTo>
                <a:lnTo>
                  <a:pt x="7702" y="9679"/>
                </a:lnTo>
                <a:lnTo>
                  <a:pt x="7774" y="9639"/>
                </a:lnTo>
                <a:lnTo>
                  <a:pt x="7810" y="9612"/>
                </a:lnTo>
                <a:lnTo>
                  <a:pt x="7971" y="9501"/>
                </a:lnTo>
                <a:lnTo>
                  <a:pt x="8061" y="9399"/>
                </a:lnTo>
                <a:lnTo>
                  <a:pt x="8106" y="9279"/>
                </a:lnTo>
                <a:lnTo>
                  <a:pt x="8088" y="9151"/>
                </a:lnTo>
                <a:lnTo>
                  <a:pt x="8025" y="8951"/>
                </a:lnTo>
                <a:lnTo>
                  <a:pt x="7944" y="8755"/>
                </a:lnTo>
                <a:lnTo>
                  <a:pt x="7855" y="8560"/>
                </a:lnTo>
                <a:lnTo>
                  <a:pt x="7720" y="8245"/>
                </a:lnTo>
                <a:lnTo>
                  <a:pt x="7693" y="8183"/>
                </a:lnTo>
                <a:lnTo>
                  <a:pt x="7675" y="8116"/>
                </a:lnTo>
                <a:lnTo>
                  <a:pt x="7648" y="8045"/>
                </a:lnTo>
                <a:lnTo>
                  <a:pt x="7603" y="7983"/>
                </a:lnTo>
                <a:lnTo>
                  <a:pt x="7523" y="7930"/>
                </a:lnTo>
                <a:lnTo>
                  <a:pt x="7442" y="7899"/>
                </a:lnTo>
                <a:lnTo>
                  <a:pt x="7361" y="7881"/>
                </a:lnTo>
                <a:lnTo>
                  <a:pt x="7272" y="7867"/>
                </a:lnTo>
                <a:lnTo>
                  <a:pt x="7164" y="7845"/>
                </a:lnTo>
                <a:lnTo>
                  <a:pt x="6976" y="7801"/>
                </a:lnTo>
                <a:lnTo>
                  <a:pt x="6850" y="7734"/>
                </a:lnTo>
                <a:lnTo>
                  <a:pt x="6743" y="7659"/>
                </a:lnTo>
                <a:lnTo>
                  <a:pt x="6662" y="7557"/>
                </a:lnTo>
                <a:lnTo>
                  <a:pt x="6662" y="7459"/>
                </a:lnTo>
                <a:lnTo>
                  <a:pt x="6698" y="7370"/>
                </a:lnTo>
                <a:lnTo>
                  <a:pt x="6805" y="7277"/>
                </a:lnTo>
                <a:lnTo>
                  <a:pt x="6967" y="7193"/>
                </a:lnTo>
                <a:lnTo>
                  <a:pt x="7030" y="7166"/>
                </a:lnTo>
                <a:lnTo>
                  <a:pt x="7137" y="7135"/>
                </a:lnTo>
                <a:lnTo>
                  <a:pt x="7281" y="7099"/>
                </a:lnTo>
                <a:lnTo>
                  <a:pt x="7442" y="7082"/>
                </a:lnTo>
                <a:lnTo>
                  <a:pt x="7630" y="7073"/>
                </a:lnTo>
                <a:lnTo>
                  <a:pt x="7801" y="7086"/>
                </a:lnTo>
                <a:lnTo>
                  <a:pt x="7980" y="7135"/>
                </a:lnTo>
                <a:lnTo>
                  <a:pt x="8159" y="7219"/>
                </a:lnTo>
                <a:lnTo>
                  <a:pt x="8285" y="7317"/>
                </a:lnTo>
                <a:lnTo>
                  <a:pt x="8339" y="7401"/>
                </a:lnTo>
                <a:lnTo>
                  <a:pt x="8366" y="7499"/>
                </a:lnTo>
                <a:lnTo>
                  <a:pt x="8339" y="7597"/>
                </a:lnTo>
                <a:lnTo>
                  <a:pt x="8276" y="7650"/>
                </a:lnTo>
                <a:lnTo>
                  <a:pt x="8195" y="7694"/>
                </a:lnTo>
                <a:lnTo>
                  <a:pt x="8106" y="7743"/>
                </a:lnTo>
                <a:lnTo>
                  <a:pt x="8034" y="7796"/>
                </a:lnTo>
                <a:lnTo>
                  <a:pt x="8025" y="7814"/>
                </a:lnTo>
                <a:lnTo>
                  <a:pt x="8025" y="7867"/>
                </a:lnTo>
                <a:lnTo>
                  <a:pt x="8007" y="7885"/>
                </a:lnTo>
                <a:lnTo>
                  <a:pt x="7980" y="7899"/>
                </a:lnTo>
                <a:lnTo>
                  <a:pt x="7971" y="7912"/>
                </a:lnTo>
                <a:lnTo>
                  <a:pt x="7917" y="7938"/>
                </a:lnTo>
                <a:lnTo>
                  <a:pt x="7899" y="7952"/>
                </a:lnTo>
                <a:lnTo>
                  <a:pt x="7899" y="8063"/>
                </a:lnTo>
                <a:lnTo>
                  <a:pt x="7926" y="8160"/>
                </a:lnTo>
                <a:lnTo>
                  <a:pt x="7953" y="8254"/>
                </a:lnTo>
                <a:lnTo>
                  <a:pt x="8025" y="8489"/>
                </a:lnTo>
                <a:lnTo>
                  <a:pt x="8106" y="8729"/>
                </a:lnTo>
                <a:lnTo>
                  <a:pt x="8204" y="8951"/>
                </a:lnTo>
                <a:lnTo>
                  <a:pt x="8231" y="9040"/>
                </a:lnTo>
                <a:lnTo>
                  <a:pt x="8276" y="9115"/>
                </a:lnTo>
                <a:lnTo>
                  <a:pt x="8303" y="9191"/>
                </a:lnTo>
                <a:lnTo>
                  <a:pt x="8357" y="9248"/>
                </a:lnTo>
                <a:lnTo>
                  <a:pt x="8410" y="9288"/>
                </a:lnTo>
                <a:lnTo>
                  <a:pt x="8473" y="9293"/>
                </a:lnTo>
                <a:lnTo>
                  <a:pt x="8635" y="9275"/>
                </a:lnTo>
                <a:lnTo>
                  <a:pt x="8787" y="9235"/>
                </a:lnTo>
                <a:lnTo>
                  <a:pt x="8931" y="9204"/>
                </a:lnTo>
                <a:lnTo>
                  <a:pt x="9594" y="9026"/>
                </a:lnTo>
                <a:lnTo>
                  <a:pt x="10087" y="8880"/>
                </a:lnTo>
                <a:lnTo>
                  <a:pt x="10544" y="8738"/>
                </a:lnTo>
                <a:lnTo>
                  <a:pt x="10679" y="8285"/>
                </a:lnTo>
                <a:lnTo>
                  <a:pt x="11047" y="7210"/>
                </a:lnTo>
                <a:lnTo>
                  <a:pt x="11450" y="6136"/>
                </a:lnTo>
                <a:lnTo>
                  <a:pt x="11486" y="6034"/>
                </a:lnTo>
                <a:lnTo>
                  <a:pt x="11540" y="5901"/>
                </a:lnTo>
                <a:lnTo>
                  <a:pt x="11594" y="5759"/>
                </a:lnTo>
                <a:lnTo>
                  <a:pt x="11647" y="5608"/>
                </a:lnTo>
                <a:lnTo>
                  <a:pt x="11683" y="5457"/>
                </a:lnTo>
                <a:lnTo>
                  <a:pt x="11710" y="5306"/>
                </a:lnTo>
                <a:lnTo>
                  <a:pt x="11710" y="5168"/>
                </a:lnTo>
                <a:lnTo>
                  <a:pt x="11701" y="5053"/>
                </a:lnTo>
                <a:lnTo>
                  <a:pt x="11647" y="4959"/>
                </a:lnTo>
                <a:lnTo>
                  <a:pt x="11567" y="4866"/>
                </a:lnTo>
                <a:lnTo>
                  <a:pt x="11468" y="4782"/>
                </a:lnTo>
                <a:lnTo>
                  <a:pt x="11369" y="4706"/>
                </a:lnTo>
                <a:lnTo>
                  <a:pt x="11244" y="4640"/>
                </a:lnTo>
                <a:lnTo>
                  <a:pt x="11091" y="4586"/>
                </a:lnTo>
                <a:lnTo>
                  <a:pt x="10903" y="4546"/>
                </a:lnTo>
                <a:lnTo>
                  <a:pt x="10625" y="4506"/>
                </a:lnTo>
                <a:lnTo>
                  <a:pt x="10347" y="4458"/>
                </a:lnTo>
                <a:lnTo>
                  <a:pt x="10267" y="4444"/>
                </a:lnTo>
                <a:lnTo>
                  <a:pt x="10123" y="4431"/>
                </a:lnTo>
                <a:lnTo>
                  <a:pt x="9917" y="4404"/>
                </a:lnTo>
                <a:lnTo>
                  <a:pt x="9666" y="4378"/>
                </a:lnTo>
                <a:lnTo>
                  <a:pt x="9370" y="4351"/>
                </a:lnTo>
                <a:lnTo>
                  <a:pt x="9038" y="4320"/>
                </a:lnTo>
                <a:lnTo>
                  <a:pt x="8697" y="4284"/>
                </a:lnTo>
                <a:lnTo>
                  <a:pt x="8339" y="4253"/>
                </a:lnTo>
                <a:lnTo>
                  <a:pt x="7648" y="4187"/>
                </a:lnTo>
                <a:lnTo>
                  <a:pt x="7326" y="4156"/>
                </a:lnTo>
                <a:lnTo>
                  <a:pt x="7030" y="4129"/>
                </a:lnTo>
                <a:lnTo>
                  <a:pt x="6779" y="4102"/>
                </a:lnTo>
                <a:lnTo>
                  <a:pt x="6572" y="4085"/>
                </a:lnTo>
                <a:lnTo>
                  <a:pt x="6420" y="4071"/>
                </a:lnTo>
                <a:lnTo>
                  <a:pt x="6348" y="4062"/>
                </a:lnTo>
                <a:lnTo>
                  <a:pt x="6079" y="4031"/>
                </a:lnTo>
                <a:lnTo>
                  <a:pt x="5828" y="3978"/>
                </a:lnTo>
                <a:lnTo>
                  <a:pt x="5568" y="3934"/>
                </a:lnTo>
                <a:lnTo>
                  <a:pt x="5236" y="3858"/>
                </a:lnTo>
                <a:lnTo>
                  <a:pt x="4905" y="3756"/>
                </a:lnTo>
                <a:lnTo>
                  <a:pt x="4600" y="3636"/>
                </a:lnTo>
                <a:lnTo>
                  <a:pt x="4331" y="3512"/>
                </a:lnTo>
                <a:lnTo>
                  <a:pt x="4062" y="3374"/>
                </a:lnTo>
                <a:lnTo>
                  <a:pt x="3766" y="3246"/>
                </a:lnTo>
                <a:lnTo>
                  <a:pt x="3461" y="3121"/>
                </a:lnTo>
                <a:lnTo>
                  <a:pt x="3129" y="3015"/>
                </a:lnTo>
                <a:lnTo>
                  <a:pt x="2789" y="2913"/>
                </a:lnTo>
                <a:lnTo>
                  <a:pt x="2457" y="2793"/>
                </a:lnTo>
                <a:lnTo>
                  <a:pt x="2475" y="2779"/>
                </a:lnTo>
                <a:lnTo>
                  <a:pt x="2537" y="2753"/>
                </a:lnTo>
                <a:lnTo>
                  <a:pt x="2654" y="2722"/>
                </a:lnTo>
                <a:lnTo>
                  <a:pt x="2806" y="2682"/>
                </a:lnTo>
                <a:lnTo>
                  <a:pt x="2977" y="2642"/>
                </a:lnTo>
                <a:lnTo>
                  <a:pt x="3371" y="2575"/>
                </a:lnTo>
                <a:lnTo>
                  <a:pt x="3578" y="2557"/>
                </a:lnTo>
                <a:lnTo>
                  <a:pt x="3784" y="2553"/>
                </a:lnTo>
                <a:lnTo>
                  <a:pt x="4035" y="2557"/>
                </a:lnTo>
                <a:lnTo>
                  <a:pt x="4322" y="2571"/>
                </a:lnTo>
                <a:lnTo>
                  <a:pt x="4627" y="2588"/>
                </a:lnTo>
                <a:lnTo>
                  <a:pt x="4940" y="2611"/>
                </a:lnTo>
                <a:lnTo>
                  <a:pt x="5263" y="2637"/>
                </a:lnTo>
                <a:lnTo>
                  <a:pt x="5541" y="2664"/>
                </a:lnTo>
                <a:lnTo>
                  <a:pt x="5792" y="2686"/>
                </a:lnTo>
                <a:lnTo>
                  <a:pt x="5990" y="2713"/>
                </a:lnTo>
                <a:lnTo>
                  <a:pt x="6267" y="2766"/>
                </a:lnTo>
                <a:lnTo>
                  <a:pt x="6581" y="2837"/>
                </a:lnTo>
                <a:lnTo>
                  <a:pt x="6922" y="2926"/>
                </a:lnTo>
                <a:lnTo>
                  <a:pt x="7281" y="3028"/>
                </a:lnTo>
                <a:lnTo>
                  <a:pt x="7648" y="3148"/>
                </a:lnTo>
                <a:lnTo>
                  <a:pt x="8052" y="3277"/>
                </a:lnTo>
                <a:lnTo>
                  <a:pt x="8841" y="3552"/>
                </a:lnTo>
                <a:lnTo>
                  <a:pt x="9612" y="3840"/>
                </a:lnTo>
                <a:lnTo>
                  <a:pt x="9980" y="3983"/>
                </a:lnTo>
                <a:lnTo>
                  <a:pt x="10338" y="4120"/>
                </a:lnTo>
                <a:lnTo>
                  <a:pt x="10670" y="4253"/>
                </a:lnTo>
                <a:lnTo>
                  <a:pt x="10957" y="4369"/>
                </a:lnTo>
                <a:lnTo>
                  <a:pt x="11235" y="4480"/>
                </a:lnTo>
                <a:lnTo>
                  <a:pt x="11459" y="4573"/>
                </a:lnTo>
                <a:lnTo>
                  <a:pt x="11647" y="4653"/>
                </a:lnTo>
                <a:lnTo>
                  <a:pt x="11773" y="4711"/>
                </a:lnTo>
                <a:lnTo>
                  <a:pt x="11656" y="4569"/>
                </a:lnTo>
                <a:lnTo>
                  <a:pt x="11513" y="4444"/>
                </a:lnTo>
                <a:lnTo>
                  <a:pt x="11369" y="4311"/>
                </a:lnTo>
                <a:lnTo>
                  <a:pt x="11181" y="4187"/>
                </a:lnTo>
                <a:lnTo>
                  <a:pt x="10948" y="4076"/>
                </a:lnTo>
                <a:lnTo>
                  <a:pt x="10652" y="3969"/>
                </a:lnTo>
                <a:lnTo>
                  <a:pt x="10338" y="3867"/>
                </a:lnTo>
                <a:lnTo>
                  <a:pt x="10006" y="3761"/>
                </a:lnTo>
                <a:lnTo>
                  <a:pt x="9702" y="3663"/>
                </a:lnTo>
                <a:lnTo>
                  <a:pt x="9415" y="3565"/>
                </a:lnTo>
                <a:lnTo>
                  <a:pt x="9182" y="3468"/>
                </a:lnTo>
                <a:lnTo>
                  <a:pt x="8841" y="3290"/>
                </a:lnTo>
                <a:lnTo>
                  <a:pt x="8536" y="3135"/>
                </a:lnTo>
                <a:lnTo>
                  <a:pt x="8285" y="2988"/>
                </a:lnTo>
                <a:lnTo>
                  <a:pt x="8079" y="2864"/>
                </a:lnTo>
                <a:lnTo>
                  <a:pt x="7890" y="2748"/>
                </a:lnTo>
                <a:lnTo>
                  <a:pt x="7729" y="2637"/>
                </a:lnTo>
                <a:lnTo>
                  <a:pt x="7603" y="2531"/>
                </a:lnTo>
                <a:lnTo>
                  <a:pt x="7469" y="2433"/>
                </a:lnTo>
                <a:lnTo>
                  <a:pt x="7227" y="2238"/>
                </a:lnTo>
                <a:lnTo>
                  <a:pt x="6967" y="2029"/>
                </a:lnTo>
                <a:lnTo>
                  <a:pt x="6805" y="1918"/>
                </a:lnTo>
                <a:lnTo>
                  <a:pt x="6626" y="1794"/>
                </a:lnTo>
                <a:lnTo>
                  <a:pt x="6384" y="1661"/>
                </a:lnTo>
                <a:lnTo>
                  <a:pt x="6133" y="1550"/>
                </a:lnTo>
                <a:lnTo>
                  <a:pt x="5882" y="1465"/>
                </a:lnTo>
                <a:lnTo>
                  <a:pt x="5631" y="1394"/>
                </a:lnTo>
                <a:lnTo>
                  <a:pt x="5380" y="1328"/>
                </a:lnTo>
                <a:lnTo>
                  <a:pt x="5362" y="1314"/>
                </a:lnTo>
                <a:lnTo>
                  <a:pt x="5407" y="1288"/>
                </a:lnTo>
                <a:lnTo>
                  <a:pt x="5523" y="1270"/>
                </a:lnTo>
                <a:lnTo>
                  <a:pt x="5667" y="1243"/>
                </a:lnTo>
                <a:lnTo>
                  <a:pt x="5855" y="1217"/>
                </a:lnTo>
                <a:lnTo>
                  <a:pt x="6052" y="1190"/>
                </a:lnTo>
                <a:lnTo>
                  <a:pt x="6420" y="1137"/>
                </a:lnTo>
                <a:lnTo>
                  <a:pt x="6581" y="1119"/>
                </a:lnTo>
                <a:lnTo>
                  <a:pt x="6698" y="1106"/>
                </a:lnTo>
                <a:lnTo>
                  <a:pt x="7191" y="1070"/>
                </a:lnTo>
                <a:lnTo>
                  <a:pt x="7666" y="1079"/>
                </a:lnTo>
                <a:lnTo>
                  <a:pt x="8133" y="1132"/>
                </a:lnTo>
                <a:lnTo>
                  <a:pt x="8590" y="1230"/>
                </a:lnTo>
                <a:lnTo>
                  <a:pt x="9029" y="1359"/>
                </a:lnTo>
                <a:lnTo>
                  <a:pt x="9451" y="1523"/>
                </a:lnTo>
                <a:lnTo>
                  <a:pt x="9845" y="1718"/>
                </a:lnTo>
                <a:lnTo>
                  <a:pt x="10204" y="1949"/>
                </a:lnTo>
                <a:lnTo>
                  <a:pt x="10509" y="2189"/>
                </a:lnTo>
                <a:lnTo>
                  <a:pt x="10787" y="2451"/>
                </a:lnTo>
                <a:lnTo>
                  <a:pt x="11038" y="2748"/>
                </a:lnTo>
                <a:lnTo>
                  <a:pt x="11244" y="3055"/>
                </a:lnTo>
                <a:lnTo>
                  <a:pt x="11432" y="3370"/>
                </a:lnTo>
                <a:lnTo>
                  <a:pt x="11576" y="3703"/>
                </a:lnTo>
                <a:lnTo>
                  <a:pt x="11710" y="4058"/>
                </a:lnTo>
                <a:lnTo>
                  <a:pt x="11791" y="4418"/>
                </a:lnTo>
                <a:lnTo>
                  <a:pt x="11827" y="4515"/>
                </a:lnTo>
                <a:lnTo>
                  <a:pt x="11907" y="4640"/>
                </a:lnTo>
                <a:lnTo>
                  <a:pt x="11925" y="4542"/>
                </a:lnTo>
                <a:lnTo>
                  <a:pt x="11952" y="4422"/>
                </a:lnTo>
                <a:lnTo>
                  <a:pt x="11979" y="4298"/>
                </a:lnTo>
                <a:lnTo>
                  <a:pt x="12024" y="4036"/>
                </a:lnTo>
                <a:lnTo>
                  <a:pt x="12042" y="3920"/>
                </a:lnTo>
                <a:lnTo>
                  <a:pt x="12051" y="3823"/>
                </a:lnTo>
                <a:lnTo>
                  <a:pt x="12069" y="3743"/>
                </a:lnTo>
                <a:lnTo>
                  <a:pt x="12069" y="3636"/>
                </a:lnTo>
                <a:lnTo>
                  <a:pt x="12096" y="3547"/>
                </a:lnTo>
                <a:lnTo>
                  <a:pt x="12149" y="3428"/>
                </a:lnTo>
                <a:lnTo>
                  <a:pt x="12203" y="3286"/>
                </a:lnTo>
                <a:lnTo>
                  <a:pt x="12275" y="3121"/>
                </a:lnTo>
                <a:lnTo>
                  <a:pt x="12356" y="2939"/>
                </a:lnTo>
                <a:lnTo>
                  <a:pt x="12463" y="2739"/>
                </a:lnTo>
                <a:lnTo>
                  <a:pt x="12553" y="2544"/>
                </a:lnTo>
                <a:lnTo>
                  <a:pt x="12661" y="2335"/>
                </a:lnTo>
                <a:lnTo>
                  <a:pt x="12777" y="2131"/>
                </a:lnTo>
                <a:lnTo>
                  <a:pt x="12885" y="1927"/>
                </a:lnTo>
                <a:lnTo>
                  <a:pt x="13001" y="1740"/>
                </a:lnTo>
                <a:lnTo>
                  <a:pt x="13109" y="1554"/>
                </a:lnTo>
                <a:lnTo>
                  <a:pt x="13216" y="1394"/>
                </a:lnTo>
                <a:lnTo>
                  <a:pt x="13306" y="1248"/>
                </a:lnTo>
                <a:lnTo>
                  <a:pt x="13405" y="1132"/>
                </a:lnTo>
                <a:lnTo>
                  <a:pt x="13467" y="1043"/>
                </a:lnTo>
                <a:lnTo>
                  <a:pt x="13530" y="986"/>
                </a:lnTo>
                <a:lnTo>
                  <a:pt x="13781" y="830"/>
                </a:lnTo>
                <a:lnTo>
                  <a:pt x="14032" y="706"/>
                </a:lnTo>
                <a:lnTo>
                  <a:pt x="14301" y="586"/>
                </a:lnTo>
                <a:lnTo>
                  <a:pt x="14561" y="484"/>
                </a:lnTo>
                <a:lnTo>
                  <a:pt x="14911" y="360"/>
                </a:lnTo>
                <a:lnTo>
                  <a:pt x="15279" y="253"/>
                </a:lnTo>
                <a:lnTo>
                  <a:pt x="15664" y="169"/>
                </a:lnTo>
                <a:lnTo>
                  <a:pt x="15772" y="147"/>
                </a:lnTo>
                <a:lnTo>
                  <a:pt x="15915" y="124"/>
                </a:lnTo>
                <a:lnTo>
                  <a:pt x="16283" y="58"/>
                </a:lnTo>
                <a:lnTo>
                  <a:pt x="16453" y="22"/>
                </a:lnTo>
                <a:lnTo>
                  <a:pt x="16597" y="4"/>
                </a:lnTo>
                <a:lnTo>
                  <a:pt x="16695" y="0"/>
                </a:lnTo>
                <a:close/>
              </a:path>
            </a:pathLst>
          </a:custGeom>
          <a:solidFill>
            <a:srgbClr val="FFFFFF">
              <a:alpha val="2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o del título"/>
          <p:cNvSpPr txBox="1">
            <a:spLocks noGrp="1"/>
          </p:cNvSpPr>
          <p:nvPr>
            <p:ph type="title"/>
          </p:nvPr>
        </p:nvSpPr>
        <p:spPr>
          <a:xfrm>
            <a:off x="368300" y="228600"/>
            <a:ext cx="11455400" cy="106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" name="Nivel de texto 1…"/>
          <p:cNvSpPr txBox="1">
            <a:spLocks noGrp="1"/>
          </p:cNvSpPr>
          <p:nvPr>
            <p:ph type="body" idx="1"/>
          </p:nvPr>
        </p:nvSpPr>
        <p:spPr>
          <a:xfrm>
            <a:off x="365759" y="1298447"/>
            <a:ext cx="11460482" cy="493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481435" y="6409055"/>
            <a:ext cx="342266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normAutofit/>
          </a:bodyPr>
          <a:lstStyle>
            <a:lvl1pPr algn="r">
              <a:defRPr sz="1600" b="1">
                <a:solidFill>
                  <a:srgbClr val="D2533C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1pPr>
      <a:lvl2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2pPr>
      <a:lvl3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3pPr>
      <a:lvl4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4pPr>
      <a:lvl5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5pPr>
      <a:lvl6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6pPr>
      <a:lvl7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7pPr>
      <a:lvl8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8pPr>
      <a:lvl9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9pPr>
    </p:titleStyle>
    <p:bodyStyle>
      <a:lvl1pPr marL="171450" marR="0" indent="-173736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1pPr>
      <a:lvl2pPr marL="361861" marR="0" indent="-19110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2pPr>
      <a:lvl3pPr marL="554545" marR="0" indent="-212344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3pPr>
      <a:lvl4pPr marL="754126" marR="0" indent="-23888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4pPr>
      <a:lvl5pPr marL="925576" marR="0" indent="-23888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5pPr>
      <a:lvl6pPr marL="1150837" marR="0" indent="-273013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6pPr>
      <a:lvl7pPr marL="1333717" marR="0" indent="-273013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7pPr>
      <a:lvl8pPr marL="1516597" marR="0" indent="-273013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8pPr>
      <a:lvl9pPr marL="1699477" marR="0" indent="-273013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30" baseline="0">
          <a:ln>
            <a:noFill/>
          </a:ln>
          <a:solidFill>
            <a:srgbClr val="D2533C"/>
          </a:solidFill>
          <a:uFillTx/>
          <a:latin typeface="+mn-lt"/>
          <a:ea typeface="+mn-ea"/>
          <a:cs typeface="+mn-cs"/>
          <a:sym typeface="Candar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ndar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dballesterosca@unal.edu.co" TargetMode="External"/><Relationship Id="rId2" Type="http://schemas.openxmlformats.org/officeDocument/2006/relationships/hyperlink" Target="mailto:gievdh_fchbog@unal.edu.co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ítulo 1"/>
          <p:cNvSpPr txBox="1">
            <a:spLocks noGrp="1"/>
          </p:cNvSpPr>
          <p:nvPr>
            <p:ph type="ctrTitle"/>
          </p:nvPr>
        </p:nvSpPr>
        <p:spPr>
          <a:xfrm>
            <a:off x="5009929" y="3157902"/>
            <a:ext cx="6827520" cy="347149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740663">
              <a:spcBef>
                <a:spcPts val="300"/>
              </a:spcBef>
              <a:defRPr sz="2916"/>
            </a:pPr>
            <a:r>
              <a:rPr b="1" dirty="0"/>
              <a:t>Grupo de </a:t>
            </a:r>
            <a:r>
              <a:rPr b="1" dirty="0" err="1"/>
              <a:t>Investigación</a:t>
            </a:r>
            <a:r>
              <a:rPr b="1" dirty="0"/>
              <a:t> </a:t>
            </a:r>
            <a:br>
              <a:rPr b="1" dirty="0"/>
            </a:br>
            <a:r>
              <a:rPr b="1" dirty="0" err="1"/>
              <a:t>Estilo</a:t>
            </a:r>
            <a:r>
              <a:rPr b="1" dirty="0"/>
              <a:t> de Vida y Desarrollo Humano</a:t>
            </a:r>
            <a:br>
              <a:rPr lang="es-ES" dirty="0"/>
            </a:br>
            <a:br>
              <a:rPr lang="es-ES" dirty="0"/>
            </a:br>
            <a:r>
              <a:rPr lang="es-CO" sz="2200" dirty="0"/>
              <a:t>COL0003875 </a:t>
            </a:r>
            <a:br>
              <a:rPr lang="es-CO" sz="2200" dirty="0"/>
            </a:br>
            <a:r>
              <a:rPr lang="es-CO" sz="2200" dirty="0"/>
              <a:t>grupo a - Convocatoria 894</a:t>
            </a:r>
            <a:endParaRPr sz="2200" b="1" dirty="0"/>
          </a:p>
          <a:p>
            <a:pPr algn="ctr" defTabSz="740663">
              <a:spcBef>
                <a:spcPts val="300"/>
              </a:spcBef>
              <a:defRPr sz="2916"/>
            </a:pPr>
            <a:endParaRPr sz="2200" b="1" dirty="0"/>
          </a:p>
          <a:p>
            <a:pPr algn="ctr" defTabSz="740663">
              <a:spcBef>
                <a:spcPts val="300"/>
              </a:spcBef>
              <a:defRPr sz="2916"/>
            </a:pPr>
            <a:r>
              <a:rPr sz="2200" b="1" dirty="0" err="1"/>
              <a:t>Departamento</a:t>
            </a:r>
            <a:r>
              <a:rPr sz="2200" b="1" dirty="0"/>
              <a:t> de </a:t>
            </a:r>
            <a:r>
              <a:rPr sz="2200" b="1" dirty="0" err="1"/>
              <a:t>psicología</a:t>
            </a:r>
            <a:endParaRPr sz="2200" b="1" dirty="0"/>
          </a:p>
        </p:txBody>
      </p:sp>
      <p:pic>
        <p:nvPicPr>
          <p:cNvPr id="115" name="Logo Arbol -01.png" descr="Logo Arbol 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32340"/>
            <a:ext cx="4546601" cy="32475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Marcador de contenido 3"/>
          <p:cNvGrpSpPr/>
          <p:nvPr/>
        </p:nvGrpSpPr>
        <p:grpSpPr>
          <a:xfrm>
            <a:off x="0" y="1290272"/>
            <a:ext cx="12283439" cy="4680701"/>
            <a:chOff x="0" y="0"/>
            <a:chExt cx="12283439" cy="4680700"/>
          </a:xfrm>
        </p:grpSpPr>
        <p:sp>
          <p:nvSpPr>
            <p:cNvPr id="120" name="Línea"/>
            <p:cNvSpPr/>
            <p:nvPr/>
          </p:nvSpPr>
          <p:spPr>
            <a:xfrm>
              <a:off x="0" y="0"/>
              <a:ext cx="12192000" cy="0"/>
            </a:xfrm>
            <a:prstGeom prst="line">
              <a:avLst/>
            </a:prstGeom>
            <a:gradFill flip="none" rotWithShape="1">
              <a:gsLst>
                <a:gs pos="0">
                  <a:srgbClr val="D5D5D5"/>
                </a:gs>
                <a:gs pos="30000">
                  <a:srgbClr val="F8F8F8"/>
                </a:gs>
                <a:gs pos="45000">
                  <a:srgbClr val="FFFFFF"/>
                </a:gs>
                <a:gs pos="55000">
                  <a:srgbClr val="FFFFFF"/>
                </a:gs>
                <a:gs pos="73000">
                  <a:srgbClr val="F8F8F8"/>
                </a:gs>
                <a:gs pos="100000">
                  <a:srgbClr val="D5D5D5"/>
                </a:gs>
              </a:gsLst>
              <a:lin ang="949999" scaled="0"/>
            </a:gradFill>
            <a:ln w="9525" cap="flat">
              <a:solidFill>
                <a:srgbClr val="BE4B36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1" name="Temas"/>
            <p:cNvSpPr txBox="1"/>
            <p:nvPr/>
          </p:nvSpPr>
          <p:spPr>
            <a:xfrm>
              <a:off x="0" y="1845749"/>
              <a:ext cx="2438400" cy="10388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20979" tIns="220979" rIns="220979" bIns="220979" numCol="1" anchor="ctr">
              <a:spAutoFit/>
            </a:bodyPr>
            <a:lstStyle>
              <a:lvl1pPr algn="ctr" defTabSz="2578100">
                <a:lnSpc>
                  <a:spcPct val="90000"/>
                </a:lnSpc>
                <a:spcBef>
                  <a:spcPts val="2400"/>
                </a:spcBef>
                <a:defRPr sz="4000" spc="20">
                  <a:solidFill>
                    <a:srgbClr val="D2533C"/>
                  </a:solidFill>
                </a:defRPr>
              </a:lvl1pPr>
            </a:lstStyle>
            <a:p>
              <a:r>
                <a:rPr lang="es-ES" dirty="0"/>
                <a:t>Líneas</a:t>
              </a:r>
              <a:endParaRPr dirty="0"/>
            </a:p>
          </p:txBody>
        </p:sp>
        <p:sp>
          <p:nvSpPr>
            <p:cNvPr id="122" name="Estilo de vida – Escuela saludable"/>
            <p:cNvSpPr txBox="1"/>
            <p:nvPr/>
          </p:nvSpPr>
          <p:spPr>
            <a:xfrm>
              <a:off x="2621279" y="44577"/>
              <a:ext cx="9570721" cy="9264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29539" tIns="129539" rIns="129539" bIns="129539" numCol="1" anchor="t">
              <a:spAutoFit/>
            </a:bodyPr>
            <a:lstStyle>
              <a:lvl1pPr marL="171450" indent="-173736" defTabSz="1511300">
                <a:lnSpc>
                  <a:spcPct val="90000"/>
                </a:lnSpc>
                <a:spcBef>
                  <a:spcPts val="1400"/>
                </a:spcBef>
                <a:buClr>
                  <a:schemeClr val="accent1"/>
                </a:buClr>
                <a:buSzPct val="100000"/>
                <a:buFont typeface="Arial"/>
                <a:buChar char="•"/>
                <a:defRPr sz="3400" spc="30">
                  <a:solidFill>
                    <a:srgbClr val="D2533C"/>
                  </a:solidFill>
                </a:defRPr>
              </a:lvl1pPr>
            </a:lstStyle>
            <a:p>
              <a:r>
                <a:rPr lang="es-CO" sz="2400" dirty="0" err="1"/>
                <a:t>Educación</a:t>
              </a:r>
              <a:r>
                <a:rPr lang="es-CO" sz="2400" dirty="0"/>
                <a:t> para la Salud, salud </a:t>
              </a:r>
              <a:r>
                <a:rPr lang="es-CO" sz="2400" dirty="0" err="1"/>
                <a:t>pública</a:t>
              </a:r>
              <a:r>
                <a:rPr lang="es-CO" sz="2400" dirty="0"/>
                <a:t>, </a:t>
              </a:r>
              <a:r>
                <a:rPr lang="es-CO" sz="2400" dirty="0" err="1"/>
                <a:t>psicología</a:t>
              </a:r>
              <a:r>
                <a:rPr lang="es-CO" sz="2400" dirty="0"/>
                <a:t> y determinantes sociales </a:t>
              </a:r>
            </a:p>
          </p:txBody>
        </p:sp>
        <p:sp>
          <p:nvSpPr>
            <p:cNvPr id="123" name="Línea"/>
            <p:cNvSpPr/>
            <p:nvPr/>
          </p:nvSpPr>
          <p:spPr>
            <a:xfrm>
              <a:off x="2438400" y="936138"/>
              <a:ext cx="9753600" cy="1"/>
            </a:xfrm>
            <a:prstGeom prst="line">
              <a:avLst/>
            </a:prstGeom>
            <a:solidFill>
              <a:srgbClr val="D2533C"/>
            </a:solidFill>
            <a:ln w="19050" cap="flat">
              <a:solidFill>
                <a:srgbClr val="D2533C"/>
              </a:solidFill>
              <a:prstDash val="solid"/>
              <a:round/>
            </a:ln>
            <a:effectLst>
              <a:outerShdw blurRad="38100" dist="254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4" name="Salud Mental – Promoción de la convivencia"/>
            <p:cNvSpPr txBox="1"/>
            <p:nvPr/>
          </p:nvSpPr>
          <p:spPr>
            <a:xfrm>
              <a:off x="2621279" y="980716"/>
              <a:ext cx="9570721" cy="5940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29539" tIns="129539" rIns="129539" bIns="129539" numCol="1" anchor="t">
              <a:spAutoFit/>
            </a:bodyPr>
            <a:lstStyle>
              <a:lvl1pPr marL="171450" indent="-173736" defTabSz="1511300">
                <a:lnSpc>
                  <a:spcPct val="90000"/>
                </a:lnSpc>
                <a:spcBef>
                  <a:spcPts val="1400"/>
                </a:spcBef>
                <a:buClr>
                  <a:schemeClr val="accent1"/>
                </a:buClr>
                <a:buSzPct val="100000"/>
                <a:buFont typeface="Arial"/>
                <a:buChar char="•"/>
                <a:defRPr sz="3400" spc="30">
                  <a:solidFill>
                    <a:srgbClr val="D2533C"/>
                  </a:solidFill>
                </a:defRPr>
              </a:lvl1pPr>
            </a:lstStyle>
            <a:p>
              <a:r>
                <a:rPr lang="es-CO" sz="2400" dirty="0" err="1"/>
                <a:t>Psicología</a:t>
              </a:r>
              <a:r>
                <a:rPr lang="es-CO" sz="2400" dirty="0"/>
                <a:t> </a:t>
              </a:r>
              <a:r>
                <a:rPr lang="es-CO" sz="2400" dirty="0" err="1"/>
                <a:t>Clínica</a:t>
              </a:r>
              <a:r>
                <a:rPr lang="es-CO" sz="2400" dirty="0"/>
                <a:t> y Bienestar </a:t>
              </a:r>
              <a:r>
                <a:rPr lang="es-CO" sz="2400" dirty="0" err="1"/>
                <a:t>Psicológico</a:t>
              </a:r>
              <a:r>
                <a:rPr lang="es-CO" sz="2400" dirty="0"/>
                <a:t> </a:t>
              </a:r>
            </a:p>
          </p:txBody>
        </p:sp>
        <p:sp>
          <p:nvSpPr>
            <p:cNvPr id="125" name="Línea"/>
            <p:cNvSpPr/>
            <p:nvPr/>
          </p:nvSpPr>
          <p:spPr>
            <a:xfrm>
              <a:off x="2438400" y="1872278"/>
              <a:ext cx="9753600" cy="1"/>
            </a:xfrm>
            <a:prstGeom prst="line">
              <a:avLst/>
            </a:prstGeom>
            <a:solidFill>
              <a:srgbClr val="D2533C"/>
            </a:solidFill>
            <a:ln w="19050" cap="flat">
              <a:solidFill>
                <a:srgbClr val="D2533C"/>
              </a:solidFill>
              <a:prstDash val="solid"/>
              <a:round/>
            </a:ln>
            <a:effectLst>
              <a:outerShdw blurRad="38100" dist="254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6" name="Motivación y desarrollo del potencial humano"/>
            <p:cNvSpPr txBox="1"/>
            <p:nvPr/>
          </p:nvSpPr>
          <p:spPr>
            <a:xfrm>
              <a:off x="2529839" y="1932545"/>
              <a:ext cx="9753600" cy="815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29539" tIns="129539" rIns="129539" bIns="129539" numCol="1" anchor="t">
              <a:spAutoFit/>
            </a:bodyPr>
            <a:lstStyle>
              <a:lvl1pPr marL="171450" indent="-173736" defTabSz="1511300">
                <a:lnSpc>
                  <a:spcPct val="90000"/>
                </a:lnSpc>
                <a:spcBef>
                  <a:spcPts val="1400"/>
                </a:spcBef>
                <a:buClr>
                  <a:schemeClr val="accent1"/>
                </a:buClr>
                <a:buSzPct val="100000"/>
                <a:buFont typeface="Arial"/>
                <a:buChar char="•"/>
                <a:defRPr sz="3400" spc="30">
                  <a:solidFill>
                    <a:srgbClr val="D2533C"/>
                  </a:solidFill>
                </a:defRPr>
              </a:lvl1pPr>
            </a:lstStyle>
            <a:p>
              <a:r>
                <a:rPr lang="es-CO" sz="2000" dirty="0"/>
                <a:t>Salud Mental Infantil y Juvenil: Una mirada desde la </a:t>
              </a:r>
              <a:r>
                <a:rPr lang="es-CO" sz="2000" dirty="0" err="1"/>
                <a:t>teoría</a:t>
              </a:r>
              <a:r>
                <a:rPr lang="es-CO" sz="2000" dirty="0"/>
                <a:t> del apego, la </a:t>
              </a:r>
              <a:r>
                <a:rPr lang="es-CO" sz="2000" dirty="0" err="1"/>
                <a:t>mentalización</a:t>
              </a:r>
              <a:r>
                <a:rPr lang="es-CO" sz="2000" dirty="0"/>
                <a:t>, </a:t>
              </a:r>
              <a:r>
                <a:rPr lang="es-CO" sz="2000" dirty="0" err="1"/>
                <a:t>cognición</a:t>
              </a:r>
              <a:r>
                <a:rPr lang="es-CO" sz="2000" dirty="0"/>
                <a:t> social, el trauma complejo, el </a:t>
              </a:r>
              <a:r>
                <a:rPr lang="es-CO" sz="2000" dirty="0" err="1"/>
                <a:t>neurodesarrollo</a:t>
              </a:r>
              <a:r>
                <a:rPr lang="es-CO" sz="2000" dirty="0"/>
                <a:t> y la </a:t>
              </a:r>
              <a:r>
                <a:rPr lang="es-CO" sz="2000" dirty="0" err="1"/>
                <a:t>etología</a:t>
              </a:r>
              <a:r>
                <a:rPr lang="es-CO" sz="2000" dirty="0"/>
                <a:t> </a:t>
              </a:r>
            </a:p>
          </p:txBody>
        </p:sp>
        <p:sp>
          <p:nvSpPr>
            <p:cNvPr id="127" name="Línea"/>
            <p:cNvSpPr/>
            <p:nvPr/>
          </p:nvSpPr>
          <p:spPr>
            <a:xfrm>
              <a:off x="2438400" y="2808419"/>
              <a:ext cx="9753600" cy="1"/>
            </a:xfrm>
            <a:prstGeom prst="line">
              <a:avLst/>
            </a:prstGeom>
            <a:solidFill>
              <a:srgbClr val="D2533C"/>
            </a:solidFill>
            <a:ln w="19050" cap="flat">
              <a:solidFill>
                <a:srgbClr val="D2533C"/>
              </a:solidFill>
              <a:prstDash val="solid"/>
              <a:round/>
            </a:ln>
            <a:effectLst>
              <a:outerShdw blurRad="38100" dist="254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8" name="Modelos psicosociales de promoción y prevención"/>
            <p:cNvSpPr txBox="1"/>
            <p:nvPr/>
          </p:nvSpPr>
          <p:spPr>
            <a:xfrm>
              <a:off x="2577967" y="2913614"/>
              <a:ext cx="9570721" cy="5940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29539" tIns="129539" rIns="129539" bIns="129539" numCol="1" anchor="t">
              <a:spAutoFit/>
            </a:bodyPr>
            <a:lstStyle>
              <a:lvl1pPr marL="171450" indent="-173736" defTabSz="1511300">
                <a:lnSpc>
                  <a:spcPct val="90000"/>
                </a:lnSpc>
                <a:spcBef>
                  <a:spcPts val="1400"/>
                </a:spcBef>
                <a:buClr>
                  <a:schemeClr val="accent1"/>
                </a:buClr>
                <a:buSzPct val="100000"/>
                <a:buFont typeface="Arial"/>
                <a:buChar char="•"/>
                <a:defRPr sz="2800" spc="24">
                  <a:solidFill>
                    <a:srgbClr val="D2533C"/>
                  </a:solidFill>
                </a:defRPr>
              </a:lvl1pPr>
            </a:lstStyle>
            <a:p>
              <a:r>
                <a:rPr lang="es-CO" sz="2400" dirty="0"/>
                <a:t>Salud escolar y Competencia Social </a:t>
              </a:r>
            </a:p>
          </p:txBody>
        </p:sp>
        <p:sp>
          <p:nvSpPr>
            <p:cNvPr id="129" name="Línea"/>
            <p:cNvSpPr/>
            <p:nvPr/>
          </p:nvSpPr>
          <p:spPr>
            <a:xfrm>
              <a:off x="2438400" y="3744559"/>
              <a:ext cx="9753600" cy="1"/>
            </a:xfrm>
            <a:prstGeom prst="line">
              <a:avLst/>
            </a:prstGeom>
            <a:solidFill>
              <a:srgbClr val="D2533C"/>
            </a:solidFill>
            <a:ln w="19050" cap="flat">
              <a:solidFill>
                <a:srgbClr val="D2533C"/>
              </a:solidFill>
              <a:prstDash val="solid"/>
              <a:round/>
            </a:ln>
            <a:effectLst>
              <a:outerShdw blurRad="38100" dist="254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0" name="Representaciones Sociales"/>
            <p:cNvSpPr txBox="1"/>
            <p:nvPr/>
          </p:nvSpPr>
          <p:spPr>
            <a:xfrm>
              <a:off x="2621279" y="3789136"/>
              <a:ext cx="9570721" cy="5940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29539" tIns="129539" rIns="129539" bIns="129539" numCol="1" anchor="t">
              <a:spAutoFit/>
            </a:bodyPr>
            <a:lstStyle>
              <a:lvl1pPr marL="171450" indent="-173736" defTabSz="1511300">
                <a:lnSpc>
                  <a:spcPct val="90000"/>
                </a:lnSpc>
                <a:spcBef>
                  <a:spcPts val="1400"/>
                </a:spcBef>
                <a:buClr>
                  <a:schemeClr val="accent1"/>
                </a:buClr>
                <a:buSzPct val="100000"/>
                <a:buFont typeface="Arial"/>
                <a:buChar char="•"/>
                <a:defRPr sz="3400" spc="30">
                  <a:solidFill>
                    <a:srgbClr val="D2533C"/>
                  </a:solidFill>
                </a:defRPr>
              </a:lvl1pPr>
            </a:lstStyle>
            <a:p>
              <a:r>
                <a:rPr sz="2400" dirty="0" err="1"/>
                <a:t>Representaciones</a:t>
              </a:r>
              <a:r>
                <a:rPr sz="2400" dirty="0"/>
                <a:t> </a:t>
              </a:r>
              <a:r>
                <a:rPr sz="2400" dirty="0" err="1"/>
                <a:t>Sociales</a:t>
              </a:r>
              <a:endParaRPr sz="2400" dirty="0"/>
            </a:p>
          </p:txBody>
        </p:sp>
        <p:sp>
          <p:nvSpPr>
            <p:cNvPr id="131" name="Línea"/>
            <p:cNvSpPr/>
            <p:nvPr/>
          </p:nvSpPr>
          <p:spPr>
            <a:xfrm>
              <a:off x="2438400" y="4680699"/>
              <a:ext cx="9753600" cy="1"/>
            </a:xfrm>
            <a:prstGeom prst="line">
              <a:avLst/>
            </a:prstGeom>
            <a:solidFill>
              <a:srgbClr val="D2533C"/>
            </a:solidFill>
            <a:ln w="19050" cap="flat">
              <a:solidFill>
                <a:srgbClr val="D2533C"/>
              </a:solidFill>
              <a:prstDash val="solid"/>
              <a:round/>
            </a:ln>
            <a:effectLst>
              <a:outerShdw blurRad="38100" dist="254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ítulo 1"/>
          <p:cNvSpPr txBox="1">
            <a:spLocks noGrp="1"/>
          </p:cNvSpPr>
          <p:nvPr>
            <p:ph type="title"/>
          </p:nvPr>
        </p:nvSpPr>
        <p:spPr>
          <a:xfrm>
            <a:off x="368300" y="-154089"/>
            <a:ext cx="11455400" cy="1066801"/>
          </a:xfrm>
          <a:prstGeom prst="rect">
            <a:avLst/>
          </a:prstGeom>
        </p:spPr>
        <p:txBody>
          <a:bodyPr/>
          <a:lstStyle/>
          <a:p>
            <a:r>
              <a:rPr dirty="0"/>
              <a:t>Desarrollo de </a:t>
            </a:r>
            <a:r>
              <a:rPr dirty="0" err="1"/>
              <a:t>investigación</a:t>
            </a:r>
            <a:endParaRPr dirty="0"/>
          </a:p>
        </p:txBody>
      </p:sp>
      <p:sp>
        <p:nvSpPr>
          <p:cNvPr id="118" name="Marcador de contenido 2"/>
          <p:cNvSpPr txBox="1">
            <a:spLocks noGrp="1"/>
          </p:cNvSpPr>
          <p:nvPr>
            <p:ph type="body" idx="1"/>
          </p:nvPr>
        </p:nvSpPr>
        <p:spPr>
          <a:xfrm>
            <a:off x="609600" y="865455"/>
            <a:ext cx="10160000" cy="54405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19" indent="-274319" algn="just" defTabSz="731520">
              <a:lnSpc>
                <a:spcPct val="80000"/>
              </a:lnSpc>
              <a:spcBef>
                <a:spcPts val="400"/>
              </a:spcBef>
              <a:defRPr sz="1600" spc="0">
                <a:solidFill>
                  <a:srgbClr val="292934"/>
                </a:solidFill>
              </a:defRPr>
            </a:pPr>
            <a:endParaRPr lang="es-ES" sz="2400" dirty="0"/>
          </a:p>
          <a:p>
            <a:pPr marL="274319" indent="-274319" algn="just" defTabSz="731520">
              <a:lnSpc>
                <a:spcPct val="80000"/>
              </a:lnSpc>
              <a:spcBef>
                <a:spcPts val="400"/>
              </a:spcBef>
              <a:defRPr sz="1600" spc="0">
                <a:solidFill>
                  <a:srgbClr val="292934"/>
                </a:solidFill>
              </a:defRPr>
            </a:pPr>
            <a:endParaRPr lang="es-CO" sz="2400" dirty="0"/>
          </a:p>
          <a:p>
            <a:pPr marL="274319" indent="-274319" algn="just" defTabSz="731520">
              <a:lnSpc>
                <a:spcPct val="80000"/>
              </a:lnSpc>
              <a:spcBef>
                <a:spcPts val="400"/>
              </a:spcBef>
              <a:defRPr sz="1600" spc="0">
                <a:solidFill>
                  <a:srgbClr val="292934"/>
                </a:solidFill>
              </a:defRPr>
            </a:pPr>
            <a:r>
              <a:rPr sz="2400" dirty="0" err="1"/>
              <a:t>Año</a:t>
            </a:r>
            <a:r>
              <a:rPr sz="2400" dirty="0"/>
              <a:t> de </a:t>
            </a:r>
            <a:r>
              <a:rPr sz="2400" dirty="0" err="1"/>
              <a:t>formación</a:t>
            </a:r>
            <a:r>
              <a:rPr sz="2400" dirty="0"/>
              <a:t> 2000</a:t>
            </a:r>
            <a:r>
              <a:rPr lang="es-ES" sz="2400" dirty="0"/>
              <a:t> – vinculado al CES</a:t>
            </a:r>
            <a:endParaRPr sz="2400" spc="32" dirty="0"/>
          </a:p>
          <a:p>
            <a:pPr marL="274319" indent="-274319" algn="just" defTabSz="731520">
              <a:lnSpc>
                <a:spcPct val="80000"/>
              </a:lnSpc>
              <a:spcBef>
                <a:spcPts val="400"/>
              </a:spcBef>
              <a:defRPr sz="1600" spc="32">
                <a:solidFill>
                  <a:srgbClr val="292934"/>
                </a:solidFill>
              </a:defRPr>
            </a:pPr>
            <a:endParaRPr sz="2400" spc="32" dirty="0"/>
          </a:p>
          <a:p>
            <a:pPr marL="274319" indent="-274319" algn="just" defTabSz="731520">
              <a:lnSpc>
                <a:spcPct val="80000"/>
              </a:lnSpc>
              <a:spcBef>
                <a:spcPts val="400"/>
              </a:spcBef>
              <a:defRPr sz="1600" spc="0">
                <a:solidFill>
                  <a:srgbClr val="292934"/>
                </a:solidFill>
              </a:defRPr>
            </a:pPr>
            <a:r>
              <a:rPr sz="2400" dirty="0" err="1"/>
              <a:t>Vinculación</a:t>
            </a:r>
            <a:r>
              <a:rPr sz="2400" dirty="0"/>
              <a:t> al </a:t>
            </a:r>
            <a:r>
              <a:rPr sz="2400" dirty="0" err="1"/>
              <a:t>Departamento</a:t>
            </a:r>
            <a:r>
              <a:rPr sz="2400" dirty="0"/>
              <a:t> de </a:t>
            </a:r>
            <a:r>
              <a:rPr sz="2400" dirty="0" err="1"/>
              <a:t>Psicología</a:t>
            </a:r>
            <a:r>
              <a:rPr sz="2400" dirty="0"/>
              <a:t> UN</a:t>
            </a:r>
            <a:endParaRPr sz="2400" spc="32" dirty="0"/>
          </a:p>
          <a:p>
            <a:pPr marL="274319" indent="-274319" algn="just" defTabSz="731520">
              <a:lnSpc>
                <a:spcPct val="80000"/>
              </a:lnSpc>
              <a:spcBef>
                <a:spcPts val="400"/>
              </a:spcBef>
              <a:defRPr sz="1600" spc="32">
                <a:solidFill>
                  <a:srgbClr val="292934"/>
                </a:solidFill>
              </a:defRPr>
            </a:pPr>
            <a:endParaRPr sz="2400" spc="32" dirty="0"/>
          </a:p>
          <a:p>
            <a:pPr marL="274319" indent="-274319" algn="just" defTabSz="731520">
              <a:lnSpc>
                <a:spcPct val="80000"/>
              </a:lnSpc>
              <a:spcBef>
                <a:spcPts val="400"/>
              </a:spcBef>
              <a:defRPr sz="1600" spc="0">
                <a:solidFill>
                  <a:srgbClr val="292934"/>
                </a:solidFill>
              </a:defRPr>
            </a:pPr>
            <a:r>
              <a:rPr sz="2400" dirty="0" err="1"/>
              <a:t>Objetivo</a:t>
            </a:r>
            <a:r>
              <a:rPr sz="2400" dirty="0"/>
              <a:t> general: El </a:t>
            </a:r>
            <a:r>
              <a:rPr sz="2400" dirty="0" err="1"/>
              <a:t>grupo</a:t>
            </a:r>
            <a:r>
              <a:rPr sz="2400" dirty="0"/>
              <a:t> se propone </a:t>
            </a:r>
            <a:r>
              <a:rPr sz="2400" dirty="0" err="1"/>
              <a:t>generar</a:t>
            </a:r>
            <a:r>
              <a:rPr sz="2400" dirty="0"/>
              <a:t> </a:t>
            </a:r>
            <a:r>
              <a:rPr sz="2400" dirty="0" err="1"/>
              <a:t>conocimiento</a:t>
            </a:r>
            <a:r>
              <a:rPr sz="2400" dirty="0"/>
              <a:t> </a:t>
            </a:r>
            <a:r>
              <a:rPr sz="2400" dirty="0" err="1"/>
              <a:t>acerca</a:t>
            </a:r>
            <a:r>
              <a:rPr sz="2400" dirty="0"/>
              <a:t> de la </a:t>
            </a:r>
            <a:r>
              <a:rPr sz="2400" dirty="0" err="1"/>
              <a:t>adquisición</a:t>
            </a:r>
            <a:r>
              <a:rPr sz="2400" dirty="0"/>
              <a:t> y </a:t>
            </a:r>
            <a:r>
              <a:rPr sz="2400" dirty="0" err="1"/>
              <a:t>mantenimiento</a:t>
            </a:r>
            <a:r>
              <a:rPr sz="2400" dirty="0"/>
              <a:t> de </a:t>
            </a:r>
            <a:r>
              <a:rPr sz="2400" dirty="0" err="1"/>
              <a:t>estilos</a:t>
            </a:r>
            <a:r>
              <a:rPr sz="2400" dirty="0"/>
              <a:t> de </a:t>
            </a:r>
            <a:r>
              <a:rPr sz="2400" dirty="0" err="1"/>
              <a:t>vida</a:t>
            </a:r>
            <a:r>
              <a:rPr sz="2400" dirty="0"/>
              <a:t> </a:t>
            </a:r>
            <a:r>
              <a:rPr sz="2400" dirty="0" err="1"/>
              <a:t>saludable</a:t>
            </a:r>
            <a:r>
              <a:rPr sz="2400" dirty="0"/>
              <a:t>, </a:t>
            </a:r>
            <a:r>
              <a:rPr sz="2400" dirty="0" err="1"/>
              <a:t>disminución</a:t>
            </a:r>
            <a:r>
              <a:rPr sz="2400" dirty="0"/>
              <a:t> de </a:t>
            </a:r>
            <a:r>
              <a:rPr sz="2400" dirty="0" err="1"/>
              <a:t>factores</a:t>
            </a:r>
            <a:r>
              <a:rPr sz="2400" dirty="0"/>
              <a:t> de </a:t>
            </a:r>
            <a:r>
              <a:rPr sz="2400" dirty="0" err="1"/>
              <a:t>riesgo</a:t>
            </a:r>
            <a:r>
              <a:rPr sz="2400" dirty="0"/>
              <a:t>, y </a:t>
            </a:r>
            <a:r>
              <a:rPr sz="2400" dirty="0" err="1"/>
              <a:t>adquisición</a:t>
            </a:r>
            <a:r>
              <a:rPr sz="2400" dirty="0"/>
              <a:t> de la </a:t>
            </a:r>
            <a:r>
              <a:rPr sz="2400" dirty="0" err="1"/>
              <a:t>conducta</a:t>
            </a:r>
            <a:r>
              <a:rPr sz="2400" dirty="0"/>
              <a:t> </a:t>
            </a:r>
            <a:r>
              <a:rPr sz="2400" dirty="0" err="1"/>
              <a:t>saludable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general.</a:t>
            </a:r>
            <a:endParaRPr sz="2400" spc="32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ORGANIZACIÓN 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ctr" defTabSz="704087">
              <a:spcBef>
                <a:spcPts val="300"/>
              </a:spcBef>
              <a:defRPr sz="1848"/>
            </a:pPr>
            <a:endParaRPr sz="2000" b="1" dirty="0"/>
          </a:p>
          <a:p>
            <a:pPr algn="ctr" defTabSz="704087">
              <a:spcBef>
                <a:spcPts val="300"/>
              </a:spcBef>
              <a:defRPr sz="1848"/>
            </a:pPr>
            <a:r>
              <a:rPr sz="2000" b="1" dirty="0"/>
              <a:t>ORGANIZACIÓN E</a:t>
            </a:r>
          </a:p>
          <a:p>
            <a:pPr algn="ctr" defTabSz="704087">
              <a:spcBef>
                <a:spcPts val="300"/>
              </a:spcBef>
              <a:defRPr sz="1848"/>
            </a:pPr>
            <a:r>
              <a:rPr sz="2000" b="1" dirty="0"/>
              <a:t>INTEGRANTES GIEVDH</a:t>
            </a:r>
          </a:p>
        </p:txBody>
      </p:sp>
      <p:sp>
        <p:nvSpPr>
          <p:cNvPr id="135" name="Carmen Elvira Navia - Directora del SAP y líder de la línea Psicología Clínica y Bienestar Psicológic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168021" indent="-170261" defTabSz="896111">
              <a:spcBef>
                <a:spcPts val="500"/>
              </a:spcBef>
              <a:defRPr sz="1960" spc="29"/>
            </a:pPr>
            <a:r>
              <a:rPr dirty="0"/>
              <a:t>Carmen Elvira </a:t>
            </a:r>
            <a:r>
              <a:rPr dirty="0" err="1"/>
              <a:t>Navia</a:t>
            </a:r>
            <a:r>
              <a:rPr dirty="0"/>
              <a:t> - </a:t>
            </a:r>
            <a:r>
              <a:rPr dirty="0" err="1"/>
              <a:t>Directora</a:t>
            </a:r>
            <a:r>
              <a:rPr dirty="0"/>
              <a:t> del SAP y </a:t>
            </a:r>
            <a:r>
              <a:rPr dirty="0" err="1"/>
              <a:t>líder</a:t>
            </a:r>
            <a:r>
              <a:rPr dirty="0"/>
              <a:t> de la </a:t>
            </a:r>
            <a:r>
              <a:rPr dirty="0" err="1"/>
              <a:t>línea</a:t>
            </a:r>
            <a:r>
              <a:rPr dirty="0"/>
              <a:t> </a:t>
            </a:r>
            <a:r>
              <a:rPr dirty="0" err="1"/>
              <a:t>Psicología</a:t>
            </a:r>
            <a:r>
              <a:rPr dirty="0"/>
              <a:t> </a:t>
            </a:r>
            <a:r>
              <a:rPr dirty="0" err="1"/>
              <a:t>Clínica</a:t>
            </a:r>
            <a:r>
              <a:rPr dirty="0"/>
              <a:t> y </a:t>
            </a:r>
            <a:r>
              <a:rPr dirty="0" err="1"/>
              <a:t>Bienestar</a:t>
            </a:r>
            <a:r>
              <a:rPr dirty="0"/>
              <a:t> </a:t>
            </a:r>
            <a:r>
              <a:rPr dirty="0" err="1"/>
              <a:t>Psicológico</a:t>
            </a:r>
            <a:r>
              <a:rPr dirty="0"/>
              <a:t> </a:t>
            </a:r>
          </a:p>
          <a:p>
            <a:pPr marL="168021" indent="-170261" defTabSz="896111">
              <a:spcBef>
                <a:spcPts val="500"/>
              </a:spcBef>
              <a:defRPr sz="1960" spc="29"/>
            </a:pPr>
            <a:r>
              <a:rPr dirty="0"/>
              <a:t>Pablo Muñoz Specht - </a:t>
            </a:r>
            <a:r>
              <a:rPr dirty="0" err="1"/>
              <a:t>Salud</a:t>
            </a:r>
            <a:r>
              <a:rPr dirty="0"/>
              <a:t> Mental </a:t>
            </a:r>
            <a:r>
              <a:rPr dirty="0" err="1"/>
              <a:t>Infantil</a:t>
            </a:r>
            <a:r>
              <a:rPr dirty="0"/>
              <a:t> y </a:t>
            </a:r>
            <a:r>
              <a:rPr dirty="0" err="1"/>
              <a:t>Juvenil</a:t>
            </a:r>
            <a:r>
              <a:rPr dirty="0"/>
              <a:t>: Una </a:t>
            </a:r>
            <a:r>
              <a:rPr dirty="0" err="1"/>
              <a:t>mirada</a:t>
            </a:r>
            <a:r>
              <a:rPr dirty="0"/>
              <a:t> </a:t>
            </a:r>
            <a:r>
              <a:rPr dirty="0" err="1"/>
              <a:t>desde</a:t>
            </a:r>
            <a:r>
              <a:rPr dirty="0"/>
              <a:t> la </a:t>
            </a:r>
            <a:r>
              <a:rPr dirty="0" err="1"/>
              <a:t>teoría</a:t>
            </a:r>
            <a:r>
              <a:rPr dirty="0"/>
              <a:t> del </a:t>
            </a:r>
            <a:r>
              <a:rPr dirty="0" err="1"/>
              <a:t>apego</a:t>
            </a:r>
            <a:r>
              <a:rPr dirty="0"/>
              <a:t>, la </a:t>
            </a:r>
            <a:r>
              <a:rPr dirty="0" err="1"/>
              <a:t>mentalización</a:t>
            </a:r>
            <a:r>
              <a:rPr dirty="0"/>
              <a:t>, </a:t>
            </a:r>
            <a:r>
              <a:rPr dirty="0" err="1"/>
              <a:t>cognición</a:t>
            </a:r>
            <a:r>
              <a:rPr dirty="0"/>
              <a:t> social, el trauma </a:t>
            </a:r>
            <a:r>
              <a:rPr dirty="0" err="1"/>
              <a:t>complejo</a:t>
            </a:r>
            <a:r>
              <a:rPr dirty="0"/>
              <a:t>, el </a:t>
            </a:r>
            <a:r>
              <a:rPr dirty="0" err="1"/>
              <a:t>neurodesarrollo</a:t>
            </a:r>
            <a:r>
              <a:rPr dirty="0"/>
              <a:t> y la </a:t>
            </a:r>
            <a:r>
              <a:rPr dirty="0" err="1"/>
              <a:t>etología</a:t>
            </a:r>
            <a:r>
              <a:rPr dirty="0"/>
              <a:t>. </a:t>
            </a:r>
          </a:p>
          <a:p>
            <a:pPr marL="168021" indent="-170261" defTabSz="896111">
              <a:spcBef>
                <a:spcPts val="500"/>
              </a:spcBef>
              <a:defRPr sz="1960" spc="29"/>
            </a:pPr>
            <a:r>
              <a:rPr dirty="0"/>
              <a:t>Helena </a:t>
            </a:r>
            <a:r>
              <a:rPr dirty="0" err="1"/>
              <a:t>Vélez</a:t>
            </a:r>
            <a:r>
              <a:rPr dirty="0"/>
              <a:t> Botero -</a:t>
            </a:r>
            <a:r>
              <a:rPr dirty="0" err="1"/>
              <a:t>Salud</a:t>
            </a:r>
            <a:r>
              <a:rPr dirty="0"/>
              <a:t> escolar y </a:t>
            </a:r>
            <a:r>
              <a:rPr dirty="0" err="1"/>
              <a:t>Competencia</a:t>
            </a:r>
            <a:r>
              <a:rPr dirty="0"/>
              <a:t> Social </a:t>
            </a:r>
          </a:p>
          <a:p>
            <a:pPr marL="168021" indent="-170261" defTabSz="896111">
              <a:spcBef>
                <a:spcPts val="500"/>
              </a:spcBef>
              <a:defRPr sz="1960" spc="29"/>
            </a:pPr>
            <a:r>
              <a:rPr dirty="0"/>
              <a:t>Magnolia del Pilar Ballesteros - </a:t>
            </a:r>
            <a:r>
              <a:rPr dirty="0" err="1"/>
              <a:t>Educación</a:t>
            </a:r>
            <a:r>
              <a:rPr dirty="0"/>
              <a:t> para la </a:t>
            </a:r>
            <a:r>
              <a:rPr dirty="0" err="1"/>
              <a:t>Salud</a:t>
            </a:r>
            <a:r>
              <a:rPr dirty="0"/>
              <a:t>, </a:t>
            </a:r>
            <a:r>
              <a:rPr dirty="0" err="1"/>
              <a:t>salud</a:t>
            </a:r>
            <a:r>
              <a:rPr dirty="0"/>
              <a:t> </a:t>
            </a:r>
            <a:r>
              <a:rPr dirty="0" err="1"/>
              <a:t>pública</a:t>
            </a:r>
            <a:r>
              <a:rPr dirty="0"/>
              <a:t>, </a:t>
            </a:r>
            <a:r>
              <a:rPr dirty="0" err="1"/>
              <a:t>psicología</a:t>
            </a:r>
            <a:r>
              <a:rPr dirty="0"/>
              <a:t> y </a:t>
            </a:r>
            <a:r>
              <a:rPr dirty="0" err="1"/>
              <a:t>determinantes</a:t>
            </a:r>
            <a:r>
              <a:rPr dirty="0"/>
              <a:t> </a:t>
            </a:r>
            <a:r>
              <a:rPr dirty="0" err="1"/>
              <a:t>sociales</a:t>
            </a:r>
            <a:r>
              <a:rPr dirty="0"/>
              <a:t> </a:t>
            </a:r>
          </a:p>
          <a:p>
            <a:pPr marL="168021" indent="-170261" defTabSz="896111">
              <a:spcBef>
                <a:spcPts val="500"/>
              </a:spcBef>
              <a:defRPr sz="1960" spc="29"/>
            </a:pPr>
            <a:endParaRPr dirty="0">
              <a:solidFill>
                <a:srgbClr val="000000"/>
              </a:solidFill>
            </a:endParaRPr>
          </a:p>
          <a:p>
            <a:pPr marL="0" indent="0" defTabSz="896111">
              <a:spcBef>
                <a:spcPts val="500"/>
              </a:spcBef>
              <a:buClrTx/>
              <a:buSzTx/>
              <a:buFontTx/>
              <a:buNone/>
              <a:defRPr sz="1960" b="1" spc="29"/>
            </a:pPr>
            <a:r>
              <a:rPr dirty="0" err="1">
                <a:solidFill>
                  <a:srgbClr val="000000"/>
                </a:solidFill>
              </a:rPr>
              <a:t>Estudiantes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es-ES" dirty="0">
                <a:solidFill>
                  <a:srgbClr val="000000"/>
                </a:solidFill>
              </a:rPr>
              <a:t>vinculados</a:t>
            </a:r>
            <a:r>
              <a:rPr dirty="0">
                <a:solidFill>
                  <a:srgbClr val="000000"/>
                </a:solidFill>
              </a:rPr>
              <a:t>:</a:t>
            </a:r>
            <a:endParaRPr lang="es-ES" dirty="0">
              <a:solidFill>
                <a:srgbClr val="000000"/>
              </a:solidFill>
            </a:endParaRPr>
          </a:p>
          <a:p>
            <a:pPr marL="0" indent="0" defTabSz="896111">
              <a:spcBef>
                <a:spcPts val="500"/>
              </a:spcBef>
              <a:buClrTx/>
              <a:buSzTx/>
              <a:buFontTx/>
              <a:buNone/>
              <a:defRPr sz="1960" b="1" spc="29"/>
            </a:pPr>
            <a:r>
              <a:rPr lang="es-CO" dirty="0">
                <a:solidFill>
                  <a:srgbClr val="000000"/>
                </a:solidFill>
              </a:rPr>
              <a:t>10 pregrado (prácticas profesionales y trabajos de grado)</a:t>
            </a:r>
          </a:p>
          <a:p>
            <a:pPr marL="0" indent="0" defTabSz="896111">
              <a:spcBef>
                <a:spcPts val="500"/>
              </a:spcBef>
              <a:buClrTx/>
              <a:buSzTx/>
              <a:buFontTx/>
              <a:buNone/>
              <a:defRPr sz="1960" b="1" spc="29"/>
            </a:pPr>
            <a:r>
              <a:rPr lang="es-CO" dirty="0">
                <a:solidFill>
                  <a:srgbClr val="000000"/>
                </a:solidFill>
              </a:rPr>
              <a:t>25 maestría</a:t>
            </a:r>
          </a:p>
          <a:p>
            <a:pPr marL="0" indent="0" defTabSz="896111">
              <a:spcBef>
                <a:spcPts val="500"/>
              </a:spcBef>
              <a:buClrTx/>
              <a:buSzTx/>
              <a:buFontTx/>
              <a:buNone/>
              <a:defRPr sz="1960" b="1" spc="29"/>
            </a:pPr>
            <a:r>
              <a:rPr lang="es-CO" dirty="0">
                <a:solidFill>
                  <a:srgbClr val="000000"/>
                </a:solidFill>
              </a:rPr>
              <a:t>7 doctorado</a:t>
            </a:r>
            <a:endParaRPr dirty="0">
              <a:solidFill>
                <a:srgbClr val="000000"/>
              </a:solidFill>
            </a:endParaRPr>
          </a:p>
          <a:p>
            <a:pPr marL="168021" indent="-170261" defTabSz="896111">
              <a:spcBef>
                <a:spcPts val="500"/>
              </a:spcBef>
              <a:defRPr sz="1960" spc="29">
                <a:solidFill>
                  <a:srgbClr val="000000"/>
                </a:solidFill>
              </a:defRPr>
            </a:pPr>
            <a:endParaRPr dirty="0"/>
          </a:p>
        </p:txBody>
      </p:sp>
      <p:pic>
        <p:nvPicPr>
          <p:cNvPr id="5" name="Logo Arbol -01.png" descr="Logo Arbol -01.png">
            <a:extLst>
              <a:ext uri="{FF2B5EF4-FFF2-40B4-BE49-F238E27FC236}">
                <a16:creationId xmlns:a16="http://schemas.microsoft.com/office/drawing/2014/main" id="{C5C42AD4-AE1E-4F4E-B6AE-D788DB92A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1" y="2237884"/>
            <a:ext cx="4546601" cy="32475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ROYECTOS DE INVESTIG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rPr b="1" dirty="0"/>
              <a:t>PROYECTOS DE INVESTIGACIÓN</a:t>
            </a:r>
          </a:p>
        </p:txBody>
      </p:sp>
      <p:sp>
        <p:nvSpPr>
          <p:cNvPr id="139" name="2017 - CONSTRUCCIÓN Y EVALUACIÓN DE ADVERTENCIAS SANITARIAS SOBRE EL CONSUMO DEL TABACO EN COLOMBIA BASADAS EN EVIDENCIA CIENTÍFICA…"/>
          <p:cNvSpPr txBox="1">
            <a:spLocks noGrp="1"/>
          </p:cNvSpPr>
          <p:nvPr>
            <p:ph type="body" idx="1"/>
          </p:nvPr>
        </p:nvSpPr>
        <p:spPr>
          <a:xfrm>
            <a:off x="4632158" y="0"/>
            <a:ext cx="7081255" cy="57028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192023">
              <a:spcBef>
                <a:spcPts val="500"/>
              </a:spcBef>
              <a:buClrTx/>
              <a:buSzTx/>
              <a:buFont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br>
              <a:rPr sz="1400" dirty="0"/>
            </a:br>
            <a:r>
              <a:rPr lang="es-CO" sz="1400" dirty="0"/>
              <a:t>2022 - </a:t>
            </a:r>
            <a:r>
              <a:rPr lang="es-ES_tradnl" sz="1400" dirty="0"/>
              <a:t>Prevalencia de Diabetes Mellitus tipo 2 en sujetos adultos, y las vulnerabilidades de la población diabética adulta, en la Ciudad de Bogotá, Colombia</a:t>
            </a:r>
            <a:r>
              <a:rPr lang="es-CO" sz="1400" dirty="0"/>
              <a:t> </a:t>
            </a:r>
          </a:p>
          <a:p>
            <a:pPr marL="0" indent="0" algn="just" defTabSz="192023">
              <a:spcBef>
                <a:spcPts val="0"/>
              </a:spcBef>
              <a:buClrTx/>
              <a:buSzTx/>
              <a:buFont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s-CO" sz="1400" dirty="0"/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s-CO" sz="1400" dirty="0"/>
              <a:t>2021 - Percepción del riesgo e intención de adhesión a las conductas preventivas para COVID-19 en la comunidad universitaria de la Universidad Nacional de Colombia</a:t>
            </a:r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s-CO" sz="1400" dirty="0"/>
          </a:p>
          <a:p>
            <a:pPr marL="0" indent="0" algn="just" defTabSz="192023">
              <a:spcBef>
                <a:spcPts val="500"/>
              </a:spcBef>
              <a:buClrTx/>
              <a:buSzTx/>
              <a:buFont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s-CO" sz="1400" dirty="0"/>
              <a:t>2020 - Diseño e implementación de herramientas para la medición de estrategias de promoción y fortalecimiento del involucramiento parental, vínculo de familia y/o monitoreo parental en el entorno educativo</a:t>
            </a:r>
          </a:p>
          <a:p>
            <a:pPr marL="0" indent="0" algn="just" defTabSz="192023">
              <a:spcBef>
                <a:spcPts val="500"/>
              </a:spcBef>
              <a:buClrTx/>
              <a:buSzTx/>
              <a:buFont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s-CO" sz="1400" dirty="0"/>
          </a:p>
          <a:p>
            <a:pPr marL="0" indent="0" algn="just" defTabSz="192023">
              <a:spcBef>
                <a:spcPts val="0"/>
              </a:spcBef>
              <a:buClrTx/>
              <a:buSzTx/>
              <a:buFont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s-CO" sz="1400" dirty="0"/>
              <a:t>CUESTIONARIO COMPETENCIA PARENTAL PERCIBIDA EN ADOLESCENTES CPPA-1, 6 </a:t>
            </a:r>
            <a:r>
              <a:rPr lang="es-CO" sz="1400" dirty="0" err="1"/>
              <a:t>subescalas</a:t>
            </a:r>
            <a:r>
              <a:rPr lang="es-CO" sz="1400" dirty="0"/>
              <a:t> y 48 </a:t>
            </a:r>
            <a:r>
              <a:rPr lang="es-CO" sz="1400" dirty="0" err="1"/>
              <a:t>items</a:t>
            </a:r>
            <a:r>
              <a:rPr lang="es-CO" sz="1400" dirty="0"/>
              <a:t>, que evalúa 3 funciones parentales, sus respectivas habilidades y la respuesta de los adolescentes a la función parental. La validación del mismo logró la participación de 58 colegios de 19 departamentos y un total de 8995 adolescentes.</a:t>
            </a:r>
          </a:p>
          <a:p>
            <a:pPr marL="0" indent="0" algn="just" defTabSz="192023">
              <a:spcBef>
                <a:spcPts val="0"/>
              </a:spcBef>
              <a:buClrTx/>
              <a:buSzTx/>
              <a:buFont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s-CO" sz="1400" dirty="0"/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s-CO" sz="1400" dirty="0"/>
              <a:t>2019 - HERRAMIENTAS PARA LA ACTUALIZACIÓN DEL MODELO DE ATENCIÓN DE LOS ADOLESCENTES Y JÓVENES VINCULADOS AL SISTEMA DE RESPONSABILIDAD PENAL PARA ADOLESCENTES ¿ SRPA. </a:t>
            </a:r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s-CO" sz="1400" dirty="0"/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s-CO" sz="1400" dirty="0"/>
              <a:t>2018 - REPRESENTACIONES SOCIALES DE LA SALUD EN ACTORES INVOLUCRADOS EN LA IMPLEMENTACIÓN DE POLÍTICAS PÚBLICAS DE CÁNCER INFANTIL</a:t>
            </a:r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s-CO" sz="1400" dirty="0"/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s-CO" sz="1400" dirty="0"/>
              <a:t>2017 - Informe del estado de la línea base de la Garantía de derechos de las personas privadas de la libertad</a:t>
            </a:r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s-CO" sz="1400" dirty="0"/>
          </a:p>
          <a:p>
            <a:pPr marL="0" indent="0" algn="just" defTabSz="192023">
              <a:spcBef>
                <a:spcPts val="0"/>
              </a:spcBef>
              <a:buClrTx/>
              <a:buSzTx/>
              <a:buNone/>
              <a:defRPr sz="1344" spc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s-CO" sz="1400" dirty="0"/>
              <a:t>2017 - CONSTRUCCIÓN Y EVALUACIÓN DE ADVERTENCIAS SANITARIAS SOBRE EL CONSUMO DEL TABACO EN COLOMBIA BASADAS EN EVIDENCIA CIENTÍFICA</a:t>
            </a:r>
          </a:p>
        </p:txBody>
      </p:sp>
      <p:sp>
        <p:nvSpPr>
          <p:cNvPr id="140" name="Text Placeholder 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600" spc="0">
                <a:solidFill>
                  <a:srgbClr val="F3F2DC"/>
                </a:solidFill>
              </a:defRPr>
            </a:pPr>
            <a:endParaRPr dirty="0"/>
          </a:p>
        </p:txBody>
      </p:sp>
      <p:pic>
        <p:nvPicPr>
          <p:cNvPr id="5" name="Logo Arbol -01.png" descr="Logo Arbol -01.png">
            <a:extLst>
              <a:ext uri="{FF2B5EF4-FFF2-40B4-BE49-F238E27FC236}">
                <a16:creationId xmlns:a16="http://schemas.microsoft.com/office/drawing/2014/main" id="{C56C99A7-5F51-0944-9688-6F45D59CB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2" y="2071188"/>
            <a:ext cx="4546601" cy="32475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Diagrama 6"/>
          <p:cNvGrpSpPr/>
          <p:nvPr/>
        </p:nvGrpSpPr>
        <p:grpSpPr>
          <a:xfrm>
            <a:off x="2099437" y="1469971"/>
            <a:ext cx="8276899" cy="5202623"/>
            <a:chOff x="0" y="0"/>
            <a:chExt cx="8276897" cy="5202622"/>
          </a:xfrm>
        </p:grpSpPr>
        <p:sp>
          <p:nvSpPr>
            <p:cNvPr id="142" name="Rectángulo redondeado"/>
            <p:cNvSpPr/>
            <p:nvPr/>
          </p:nvSpPr>
          <p:spPr>
            <a:xfrm>
              <a:off x="0" y="0"/>
              <a:ext cx="8276897" cy="2341179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</a:srgbClr>
            </a:solidFill>
            <a:ln w="19050" cap="flat">
              <a:solidFill>
                <a:schemeClr val="accent2">
                  <a:alpha val="90000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3" name="Rectángulo redondeado"/>
            <p:cNvSpPr/>
            <p:nvPr/>
          </p:nvSpPr>
          <p:spPr>
            <a:xfrm>
              <a:off x="250585" y="312156"/>
              <a:ext cx="1808309" cy="1716865"/>
            </a:xfrm>
            <a:prstGeom prst="roundRect">
              <a:avLst>
                <a:gd name="adj" fmla="val 10000"/>
              </a:avLst>
            </a:prstGeom>
            <a:blipFill rotWithShape="1">
              <a:blip r:embed="rId2"/>
              <a:srcRect/>
              <a:stretch>
                <a:fillRect/>
              </a:stretch>
            </a:blipFill>
            <a:ln w="19050" cap="flat">
              <a:solidFill>
                <a:srgbClr val="9C815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46" name="Grupo"/>
            <p:cNvGrpSpPr/>
            <p:nvPr/>
          </p:nvGrpSpPr>
          <p:grpSpPr>
            <a:xfrm>
              <a:off x="250585" y="2341178"/>
              <a:ext cx="1808309" cy="2861444"/>
              <a:chOff x="-1" y="0"/>
              <a:chExt cx="1808308" cy="2861442"/>
            </a:xfrm>
          </p:grpSpPr>
          <p:sp>
            <p:nvSpPr>
              <p:cNvPr id="144" name="Figura"/>
              <p:cNvSpPr/>
              <p:nvPr/>
            </p:nvSpPr>
            <p:spPr>
              <a:xfrm rot="10800000">
                <a:off x="-1" y="0"/>
                <a:ext cx="1808308" cy="2861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68" y="0"/>
                    </a:moveTo>
                    <a:lnTo>
                      <a:pt x="19332" y="0"/>
                    </a:lnTo>
                    <a:cubicBezTo>
                      <a:pt x="20585" y="0"/>
                      <a:pt x="21600" y="642"/>
                      <a:pt x="21600" y="1433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433"/>
                    </a:lnTo>
                    <a:cubicBezTo>
                      <a:pt x="0" y="642"/>
                      <a:pt x="1015" y="0"/>
                      <a:pt x="2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rgbClr val="9C815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sz="12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5" name="Artículos Publicados: 65…"/>
              <p:cNvSpPr txBox="1"/>
              <p:nvPr/>
            </p:nvSpPr>
            <p:spPr>
              <a:xfrm>
                <a:off x="55611" y="0"/>
                <a:ext cx="1697084" cy="115364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8015" tIns="128015" rIns="128015" bIns="128015" numCol="1" anchor="t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b="1">
                    <a:solidFill>
                      <a:srgbClr val="000000"/>
                    </a:solidFill>
                  </a:defRPr>
                </a:pPr>
                <a:r>
                  <a:rPr dirty="0" err="1"/>
                  <a:t>Artículos</a:t>
                </a:r>
                <a:r>
                  <a:rPr dirty="0"/>
                  <a:t> </a:t>
                </a:r>
                <a:r>
                  <a:rPr dirty="0" err="1"/>
                  <a:t>Publicados</a:t>
                </a:r>
                <a:r>
                  <a:rPr dirty="0"/>
                  <a:t>: </a:t>
                </a:r>
                <a:r>
                  <a:rPr lang="es-ES" dirty="0"/>
                  <a:t>70</a:t>
                </a:r>
                <a:r>
                  <a:rPr dirty="0"/>
                  <a:t> 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500"/>
                  </a:spcBef>
                  <a:defRPr sz="1200" b="1">
                    <a:solidFill>
                      <a:srgbClr val="000000"/>
                    </a:solidFill>
                  </a:defRPr>
                </a:pPr>
                <a:r>
                  <a:rPr dirty="0" err="1"/>
                  <a:t>Desde</a:t>
                </a:r>
                <a:r>
                  <a:rPr dirty="0"/>
                  <a:t> 1997 hasta el 202</a:t>
                </a:r>
                <a:r>
                  <a:rPr lang="es-ES" dirty="0"/>
                  <a:t>2</a:t>
                </a:r>
                <a:r>
                  <a:rPr dirty="0"/>
                  <a:t> </a:t>
                </a:r>
              </a:p>
            </p:txBody>
          </p:sp>
        </p:grpSp>
        <p:sp>
          <p:nvSpPr>
            <p:cNvPr id="147" name="Rectángulo redondeado"/>
            <p:cNvSpPr/>
            <p:nvPr/>
          </p:nvSpPr>
          <p:spPr>
            <a:xfrm>
              <a:off x="2257119" y="312156"/>
              <a:ext cx="1808309" cy="1716865"/>
            </a:xfrm>
            <a:prstGeom prst="roundRect">
              <a:avLst>
                <a:gd name="adj" fmla="val 10000"/>
              </a:avLst>
            </a:prstGeom>
            <a:blipFill rotWithShape="1">
              <a:blip r:embed="rId3"/>
              <a:srcRect/>
              <a:stretch>
                <a:fillRect/>
              </a:stretch>
            </a:blipFill>
            <a:ln w="19050" cap="flat">
              <a:solidFill>
                <a:srgbClr val="9C815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50" name="Grupo"/>
            <p:cNvGrpSpPr/>
            <p:nvPr/>
          </p:nvGrpSpPr>
          <p:grpSpPr>
            <a:xfrm>
              <a:off x="2239723" y="2341178"/>
              <a:ext cx="1808309" cy="2861443"/>
              <a:chOff x="-1" y="0"/>
              <a:chExt cx="1808308" cy="2861442"/>
            </a:xfrm>
          </p:grpSpPr>
          <p:sp>
            <p:nvSpPr>
              <p:cNvPr id="148" name="Figura"/>
              <p:cNvSpPr/>
              <p:nvPr/>
            </p:nvSpPr>
            <p:spPr>
              <a:xfrm rot="10800000">
                <a:off x="-1" y="0"/>
                <a:ext cx="1808308" cy="2861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68" y="0"/>
                    </a:moveTo>
                    <a:lnTo>
                      <a:pt x="19332" y="0"/>
                    </a:lnTo>
                    <a:cubicBezTo>
                      <a:pt x="20585" y="0"/>
                      <a:pt x="21600" y="642"/>
                      <a:pt x="21600" y="1433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433"/>
                    </a:lnTo>
                    <a:cubicBezTo>
                      <a:pt x="0" y="642"/>
                      <a:pt x="1015" y="0"/>
                      <a:pt x="2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rgbClr val="9C815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533400">
                  <a:lnSpc>
                    <a:spcPct val="90000"/>
                  </a:lnSpc>
                  <a:spcBef>
                    <a:spcPts val="300"/>
                  </a:spcBef>
                  <a:defRPr sz="12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9" name="Libros Publicados: 4…"/>
              <p:cNvSpPr txBox="1"/>
              <p:nvPr/>
            </p:nvSpPr>
            <p:spPr>
              <a:xfrm>
                <a:off x="55611" y="0"/>
                <a:ext cx="1697085" cy="28284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8015" tIns="128015" rIns="128015" bIns="128015" numCol="1" anchor="t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b="1">
                    <a:solidFill>
                      <a:srgbClr val="000000"/>
                    </a:solidFill>
                  </a:defRPr>
                </a:pPr>
                <a:r>
                  <a:rPr dirty="0" err="1"/>
                  <a:t>Libros</a:t>
                </a:r>
                <a:r>
                  <a:rPr dirty="0"/>
                  <a:t> </a:t>
                </a:r>
                <a:r>
                  <a:rPr dirty="0" err="1"/>
                  <a:t>Publicados</a:t>
                </a:r>
                <a:r>
                  <a:rPr dirty="0"/>
                  <a:t>: </a:t>
                </a:r>
                <a:r>
                  <a:rPr lang="es-ES" dirty="0"/>
                  <a:t>5</a:t>
                </a:r>
                <a:r>
                  <a:rPr dirty="0"/>
                  <a:t> </a:t>
                </a:r>
              </a:p>
              <a:p>
                <a:pPr marL="114300" lvl="1" indent="-114300" defTabSz="533400">
                  <a:lnSpc>
                    <a:spcPct val="90000"/>
                  </a:lnSpc>
                  <a:spcBef>
                    <a:spcPts val="200"/>
                  </a:spcBef>
                  <a:buSzPct val="100000"/>
                  <a:buChar char="•"/>
                  <a:defRPr sz="1200">
                    <a:solidFill>
                      <a:srgbClr val="000000"/>
                    </a:solidFill>
                  </a:defRPr>
                </a:pPr>
                <a:r>
                  <a:rPr dirty="0"/>
                  <a:t> </a:t>
                </a:r>
                <a:r>
                  <a:rPr dirty="0" err="1"/>
                  <a:t>Psicología</a:t>
                </a:r>
                <a:r>
                  <a:rPr dirty="0"/>
                  <a:t> social de la </a:t>
                </a:r>
                <a:r>
                  <a:rPr dirty="0" err="1"/>
                  <a:t>salud</a:t>
                </a:r>
                <a:r>
                  <a:rPr dirty="0"/>
                  <a:t>: </a:t>
                </a:r>
                <a:r>
                  <a:rPr dirty="0" err="1"/>
                  <a:t>promoción</a:t>
                </a:r>
                <a:r>
                  <a:rPr dirty="0"/>
                  <a:t> y </a:t>
                </a:r>
                <a:r>
                  <a:rPr dirty="0" err="1"/>
                  <a:t>prevención</a:t>
                </a:r>
                <a:r>
                  <a:rPr dirty="0"/>
                  <a:t> </a:t>
                </a:r>
              </a:p>
              <a:p>
                <a:pPr marL="114300" lvl="1" indent="-114300" defTabSz="533400">
                  <a:lnSpc>
                    <a:spcPct val="90000"/>
                  </a:lnSpc>
                  <a:spcBef>
                    <a:spcPts val="200"/>
                  </a:spcBef>
                  <a:buSzPct val="100000"/>
                  <a:buChar char="•"/>
                  <a:defRPr sz="1200">
                    <a:solidFill>
                      <a:srgbClr val="000000"/>
                    </a:solidFill>
                  </a:defRPr>
                </a:pPr>
                <a:r>
                  <a:rPr dirty="0"/>
                  <a:t> </a:t>
                </a:r>
                <a:r>
                  <a:rPr dirty="0" err="1"/>
                  <a:t>Psicología</a:t>
                </a:r>
                <a:r>
                  <a:rPr dirty="0"/>
                  <a:t> de la </a:t>
                </a:r>
                <a:r>
                  <a:rPr dirty="0" err="1"/>
                  <a:t>Salud</a:t>
                </a:r>
                <a:r>
                  <a:rPr dirty="0"/>
                  <a:t>: </a:t>
                </a:r>
                <a:r>
                  <a:rPr dirty="0" err="1"/>
                  <a:t>temas</a:t>
                </a:r>
                <a:r>
                  <a:rPr dirty="0"/>
                  <a:t> </a:t>
                </a:r>
                <a:r>
                  <a:rPr dirty="0" err="1"/>
                  <a:t>actuales</a:t>
                </a:r>
                <a:r>
                  <a:rPr dirty="0"/>
                  <a:t> de </a:t>
                </a:r>
                <a:r>
                  <a:rPr dirty="0" err="1"/>
                  <a:t>investigación</a:t>
                </a:r>
                <a:r>
                  <a:rPr dirty="0"/>
                  <a:t> </a:t>
                </a:r>
                <a:r>
                  <a:rPr dirty="0" err="1"/>
                  <a:t>en</a:t>
                </a:r>
                <a:r>
                  <a:rPr dirty="0"/>
                  <a:t> </a:t>
                </a:r>
                <a:r>
                  <a:rPr dirty="0" err="1"/>
                  <a:t>Latinoamérica</a:t>
                </a:r>
                <a:r>
                  <a:rPr dirty="0"/>
                  <a:t>. </a:t>
                </a:r>
              </a:p>
              <a:p>
                <a:pPr marL="114300" lvl="1" indent="-114300" defTabSz="533400">
                  <a:lnSpc>
                    <a:spcPct val="90000"/>
                  </a:lnSpc>
                  <a:spcBef>
                    <a:spcPts val="200"/>
                  </a:spcBef>
                  <a:buSzPct val="100000"/>
                  <a:buChar char="•"/>
                  <a:defRPr sz="1200">
                    <a:solidFill>
                      <a:srgbClr val="000000"/>
                    </a:solidFill>
                  </a:defRPr>
                </a:pPr>
                <a:r>
                  <a:rPr dirty="0"/>
                  <a:t>La </a:t>
                </a:r>
                <a:r>
                  <a:rPr dirty="0" err="1"/>
                  <a:t>entrevista</a:t>
                </a:r>
                <a:r>
                  <a:rPr dirty="0"/>
                  <a:t>: Una </a:t>
                </a:r>
                <a:r>
                  <a:rPr dirty="0" err="1"/>
                  <a:t>herramienta</a:t>
                </a:r>
                <a:r>
                  <a:rPr dirty="0"/>
                  <a:t> </a:t>
                </a:r>
                <a:r>
                  <a:rPr dirty="0" err="1"/>
                  <a:t>esencial</a:t>
                </a:r>
                <a:r>
                  <a:rPr dirty="0"/>
                  <a:t> </a:t>
                </a:r>
                <a:r>
                  <a:rPr dirty="0" err="1"/>
                  <a:t>en</a:t>
                </a:r>
                <a:r>
                  <a:rPr dirty="0"/>
                  <a:t> </a:t>
                </a:r>
                <a:r>
                  <a:rPr dirty="0" err="1"/>
                  <a:t>psicología</a:t>
                </a:r>
                <a:endParaRPr dirty="0"/>
              </a:p>
            </p:txBody>
          </p:sp>
        </p:grpSp>
        <p:sp>
          <p:nvSpPr>
            <p:cNvPr id="151" name="Rectángulo redondeado"/>
            <p:cNvSpPr/>
            <p:nvPr/>
          </p:nvSpPr>
          <p:spPr>
            <a:xfrm>
              <a:off x="4228863" y="312156"/>
              <a:ext cx="1808308" cy="1716865"/>
            </a:xfrm>
            <a:prstGeom prst="roundRect">
              <a:avLst>
                <a:gd name="adj" fmla="val 10000"/>
              </a:avLst>
            </a:prstGeom>
            <a:blipFill rotWithShape="1">
              <a:blip r:embed="rId4"/>
              <a:srcRect/>
              <a:stretch>
                <a:fillRect/>
              </a:stretch>
            </a:blipFill>
            <a:ln w="19050" cap="flat">
              <a:solidFill>
                <a:srgbClr val="9C815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54" name="Grupo"/>
            <p:cNvGrpSpPr/>
            <p:nvPr/>
          </p:nvGrpSpPr>
          <p:grpSpPr>
            <a:xfrm>
              <a:off x="4228863" y="2341178"/>
              <a:ext cx="1808308" cy="2861443"/>
              <a:chOff x="0" y="0"/>
              <a:chExt cx="1808307" cy="2861441"/>
            </a:xfrm>
          </p:grpSpPr>
          <p:sp>
            <p:nvSpPr>
              <p:cNvPr id="152" name="Figura"/>
              <p:cNvSpPr/>
              <p:nvPr/>
            </p:nvSpPr>
            <p:spPr>
              <a:xfrm rot="10800000">
                <a:off x="-1" y="0"/>
                <a:ext cx="1808308" cy="2861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68" y="0"/>
                    </a:moveTo>
                    <a:lnTo>
                      <a:pt x="19332" y="0"/>
                    </a:lnTo>
                    <a:cubicBezTo>
                      <a:pt x="20585" y="0"/>
                      <a:pt x="21600" y="642"/>
                      <a:pt x="21600" y="1433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433"/>
                    </a:lnTo>
                    <a:cubicBezTo>
                      <a:pt x="0" y="642"/>
                      <a:pt x="1015" y="0"/>
                      <a:pt x="2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rgbClr val="9C815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sz="12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3" name="Capítulos de libro:…"/>
              <p:cNvSpPr txBox="1"/>
              <p:nvPr/>
            </p:nvSpPr>
            <p:spPr>
              <a:xfrm>
                <a:off x="55611" y="0"/>
                <a:ext cx="1697084" cy="24020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8015" tIns="128015" rIns="128015" bIns="128015" numCol="1" anchor="t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b="1">
                    <a:solidFill>
                      <a:srgbClr val="000000"/>
                    </a:solidFill>
                  </a:defRPr>
                </a:pPr>
                <a:r>
                  <a:rPr dirty="0" err="1"/>
                  <a:t>Capítulos</a:t>
                </a:r>
                <a:r>
                  <a:rPr dirty="0"/>
                  <a:t> de </a:t>
                </a:r>
                <a:r>
                  <a:rPr dirty="0" err="1"/>
                  <a:t>libro</a:t>
                </a:r>
                <a:r>
                  <a:rPr dirty="0"/>
                  <a:t>: 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b="1">
                    <a:solidFill>
                      <a:srgbClr val="000000"/>
                    </a:solidFill>
                  </a:defRPr>
                </a:pPr>
                <a:r>
                  <a:rPr dirty="0"/>
                  <a:t>1</a:t>
                </a:r>
                <a:r>
                  <a:rPr lang="es-ES" dirty="0"/>
                  <a:t>6</a:t>
                </a:r>
                <a:endParaRPr dirty="0"/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sz="1200">
                    <a:solidFill>
                      <a:srgbClr val="000000"/>
                    </a:solidFill>
                  </a:defRPr>
                </a:pPr>
                <a:endParaRPr dirty="0"/>
              </a:p>
              <a:p>
                <a:pPr algn="ctr" defTabSz="8001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000000"/>
                    </a:solidFill>
                  </a:defRPr>
                </a:pPr>
                <a:r>
                  <a:rPr dirty="0"/>
                  <a:t> </a:t>
                </a:r>
                <a:r>
                  <a:rPr dirty="0" err="1"/>
                  <a:t>Estrategias</a:t>
                </a:r>
                <a:r>
                  <a:rPr dirty="0"/>
                  <a:t> de </a:t>
                </a:r>
                <a:r>
                  <a:rPr dirty="0" err="1"/>
                  <a:t>prevención</a:t>
                </a:r>
                <a:r>
                  <a:rPr dirty="0"/>
                  <a:t> de la </a:t>
                </a:r>
                <a:r>
                  <a:rPr dirty="0" err="1"/>
                  <a:t>conducta</a:t>
                </a:r>
                <a:r>
                  <a:rPr dirty="0"/>
                  <a:t> </a:t>
                </a:r>
                <a:r>
                  <a:rPr dirty="0" err="1"/>
                  <a:t>suicida</a:t>
                </a:r>
                <a:r>
                  <a:rPr dirty="0"/>
                  <a:t>. 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sz="1200">
                    <a:solidFill>
                      <a:srgbClr val="000000"/>
                    </a:solidFill>
                  </a:defRPr>
                </a:pPr>
                <a:endParaRPr dirty="0"/>
              </a:p>
              <a:p>
                <a:pPr algn="ctr" defTabSz="8001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000000"/>
                    </a:solidFill>
                  </a:defRPr>
                </a:pPr>
                <a:r>
                  <a:rPr dirty="0"/>
                  <a:t>Paz, </a:t>
                </a:r>
                <a:r>
                  <a:rPr dirty="0" err="1"/>
                  <a:t>justicia</a:t>
                </a:r>
                <a:r>
                  <a:rPr dirty="0"/>
                  <a:t> y </a:t>
                </a:r>
                <a:r>
                  <a:rPr dirty="0" err="1"/>
                  <a:t>salud</a:t>
                </a:r>
                <a:endParaRPr dirty="0"/>
              </a:p>
            </p:txBody>
          </p:sp>
        </p:grpSp>
        <p:sp>
          <p:nvSpPr>
            <p:cNvPr id="155" name="Rectángulo redondeado"/>
            <p:cNvSpPr/>
            <p:nvPr/>
          </p:nvSpPr>
          <p:spPr>
            <a:xfrm>
              <a:off x="6218001" y="312156"/>
              <a:ext cx="1808308" cy="1716865"/>
            </a:xfrm>
            <a:prstGeom prst="roundRect">
              <a:avLst>
                <a:gd name="adj" fmla="val 10000"/>
              </a:avLst>
            </a:prstGeom>
            <a:blipFill rotWithShape="1">
              <a:blip r:embed="rId5"/>
              <a:srcRect/>
              <a:stretch>
                <a:fillRect/>
              </a:stretch>
            </a:blipFill>
            <a:ln w="19050" cap="flat">
              <a:solidFill>
                <a:srgbClr val="9C815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58" name="Grupo"/>
            <p:cNvGrpSpPr/>
            <p:nvPr/>
          </p:nvGrpSpPr>
          <p:grpSpPr>
            <a:xfrm>
              <a:off x="6217999" y="2341178"/>
              <a:ext cx="1808310" cy="2861444"/>
              <a:chOff x="-1" y="0"/>
              <a:chExt cx="1808308" cy="2861442"/>
            </a:xfrm>
          </p:grpSpPr>
          <p:sp>
            <p:nvSpPr>
              <p:cNvPr id="156" name="Figura"/>
              <p:cNvSpPr/>
              <p:nvPr/>
            </p:nvSpPr>
            <p:spPr>
              <a:xfrm rot="10800000">
                <a:off x="-1" y="0"/>
                <a:ext cx="1808308" cy="2861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68" y="0"/>
                    </a:moveTo>
                    <a:lnTo>
                      <a:pt x="19332" y="0"/>
                    </a:lnTo>
                    <a:cubicBezTo>
                      <a:pt x="20585" y="0"/>
                      <a:pt x="21600" y="642"/>
                      <a:pt x="21600" y="1433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433"/>
                    </a:lnTo>
                    <a:cubicBezTo>
                      <a:pt x="0" y="642"/>
                      <a:pt x="1015" y="0"/>
                      <a:pt x="2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rgbClr val="9C815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488950">
                  <a:lnSpc>
                    <a:spcPct val="90000"/>
                  </a:lnSpc>
                  <a:spcBef>
                    <a:spcPts val="3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7" name="Documentos de trabajo:…"/>
              <p:cNvSpPr txBox="1"/>
              <p:nvPr/>
            </p:nvSpPr>
            <p:spPr>
              <a:xfrm>
                <a:off x="55611" y="0"/>
                <a:ext cx="1697085" cy="23811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8015" tIns="128015" rIns="128015" bIns="128015" numCol="1" anchor="t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 b="1">
                    <a:solidFill>
                      <a:srgbClr val="000000"/>
                    </a:solidFill>
                  </a:defRPr>
                </a:pPr>
                <a:r>
                  <a:rPr dirty="0" err="1"/>
                  <a:t>Documentos</a:t>
                </a:r>
                <a:r>
                  <a:rPr dirty="0"/>
                  <a:t> de </a:t>
                </a:r>
                <a:r>
                  <a:rPr dirty="0" err="1"/>
                  <a:t>trabajo</a:t>
                </a:r>
                <a:r>
                  <a:rPr dirty="0"/>
                  <a:t>: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800"/>
                  </a:spcBef>
                  <a:defRPr b="1">
                    <a:solidFill>
                      <a:srgbClr val="000000"/>
                    </a:solidFill>
                  </a:defRPr>
                </a:pPr>
                <a:r>
                  <a:rPr dirty="0"/>
                  <a:t> </a:t>
                </a:r>
                <a:r>
                  <a:rPr lang="es-ES" sz="2000" dirty="0"/>
                  <a:t>10</a:t>
                </a:r>
                <a:r>
                  <a:rPr sz="2000" dirty="0"/>
                  <a:t> </a:t>
                </a:r>
              </a:p>
              <a:p>
                <a:pPr marL="57150" lvl="1" indent="-57150" defTabSz="488950">
                  <a:lnSpc>
                    <a:spcPct val="90000"/>
                  </a:lnSpc>
                  <a:spcBef>
                    <a:spcPts val="100"/>
                  </a:spcBef>
                  <a:buSzPct val="100000"/>
                  <a:buChar char="•"/>
                  <a:defRPr sz="1100">
                    <a:solidFill>
                      <a:srgbClr val="000000"/>
                    </a:solidFill>
                  </a:defRPr>
                </a:pPr>
                <a:r>
                  <a:rPr dirty="0"/>
                  <a:t>Frameworks for clinical practice guidelines implementation</a:t>
                </a:r>
              </a:p>
              <a:p>
                <a:pPr marL="57150" lvl="1" indent="-57150" defTabSz="488950">
                  <a:lnSpc>
                    <a:spcPct val="90000"/>
                  </a:lnSpc>
                  <a:spcBef>
                    <a:spcPts val="100"/>
                  </a:spcBef>
                  <a:buSzPct val="100000"/>
                  <a:buChar char="•"/>
                  <a:defRPr sz="1100">
                    <a:solidFill>
                      <a:srgbClr val="000000"/>
                    </a:solidFill>
                  </a:defRPr>
                </a:pPr>
                <a:r>
                  <a:rPr dirty="0" err="1"/>
                  <a:t>Efectividad</a:t>
                </a:r>
                <a:r>
                  <a:rPr dirty="0"/>
                  <a:t> de las </a:t>
                </a:r>
                <a:r>
                  <a:rPr dirty="0" err="1"/>
                  <a:t>intervenciones</a:t>
                </a:r>
                <a:r>
                  <a:rPr dirty="0"/>
                  <a:t> </a:t>
                </a:r>
                <a:r>
                  <a:rPr dirty="0" err="1"/>
                  <a:t>en</a:t>
                </a:r>
                <a:r>
                  <a:rPr dirty="0"/>
                  <a:t> </a:t>
                </a:r>
                <a:r>
                  <a:rPr dirty="0" err="1"/>
                  <a:t>cultura</a:t>
                </a:r>
                <a:r>
                  <a:rPr dirty="0"/>
                  <a:t> de </a:t>
                </a:r>
                <a:r>
                  <a:rPr dirty="0" err="1"/>
                  <a:t>seguridad</a:t>
                </a:r>
                <a:r>
                  <a:rPr dirty="0"/>
                  <a:t> del </a:t>
                </a:r>
                <a:r>
                  <a:rPr dirty="0" err="1"/>
                  <a:t>paciente</a:t>
                </a:r>
                <a:r>
                  <a:rPr dirty="0"/>
                  <a:t>.</a:t>
                </a:r>
              </a:p>
            </p:txBody>
          </p:sp>
        </p:grpSp>
      </p:grpSp>
      <p:sp>
        <p:nvSpPr>
          <p:cNvPr id="160" name="Título 7"/>
          <p:cNvSpPr txBox="1">
            <a:spLocks noGrp="1"/>
          </p:cNvSpPr>
          <p:nvPr>
            <p:ph type="title"/>
          </p:nvPr>
        </p:nvSpPr>
        <p:spPr>
          <a:xfrm>
            <a:off x="2070532" y="126125"/>
            <a:ext cx="8274271" cy="1074879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2"/>
            </a:solidFill>
            <a:round/>
          </a:ln>
        </p:spPr>
        <p:txBody>
          <a:bodyPr/>
          <a:lstStyle/>
          <a:p>
            <a:pPr algn="ctr">
              <a:defRPr sz="3200">
                <a:solidFill>
                  <a:srgbClr val="292934"/>
                </a:solidFill>
              </a:defRPr>
            </a:pPr>
            <a:br/>
            <a:r>
              <a:t>PRODUCCIÓN CIENTÍFICA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Libro Luis y Helena 2020.jpg" descr="Libro Luis y Helena 2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23" y="1443866"/>
            <a:ext cx="5840278" cy="3285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2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0F48D110-B139-8341-8B35-C17F72460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05" y="907565"/>
            <a:ext cx="5134189" cy="504286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Diagrama 2"/>
          <p:cNvGrpSpPr/>
          <p:nvPr/>
        </p:nvGrpSpPr>
        <p:grpSpPr>
          <a:xfrm>
            <a:off x="1887699" y="991519"/>
            <a:ext cx="9064696" cy="5665436"/>
            <a:chOff x="0" y="0"/>
            <a:chExt cx="9064694" cy="5665435"/>
          </a:xfrm>
        </p:grpSpPr>
        <p:sp>
          <p:nvSpPr>
            <p:cNvPr id="206" name="Figura"/>
            <p:cNvSpPr/>
            <p:nvPr/>
          </p:nvSpPr>
          <p:spPr>
            <a:xfrm>
              <a:off x="0" y="0"/>
              <a:ext cx="9064694" cy="566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400" y="12000"/>
                    <a:pt x="8475" y="5700"/>
                    <a:pt x="18225" y="2700"/>
                  </a:cubicBezTo>
                  <a:lnTo>
                    <a:pt x="18035" y="0"/>
                  </a:lnTo>
                  <a:lnTo>
                    <a:pt x="21600" y="4320"/>
                  </a:lnTo>
                  <a:lnTo>
                    <a:pt x="18795" y="10800"/>
                  </a:lnTo>
                  <a:lnTo>
                    <a:pt x="18605" y="8100"/>
                  </a:lnTo>
                  <a:cubicBezTo>
                    <a:pt x="9802" y="9300"/>
                    <a:pt x="3600" y="13800"/>
                    <a:pt x="0" y="21600"/>
                  </a:cubicBezTo>
                  <a:close/>
                </a:path>
              </a:pathLst>
            </a:custGeom>
            <a:solidFill>
              <a:srgbClr val="E2DBD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7" name="Círculo"/>
            <p:cNvSpPr/>
            <p:nvPr/>
          </p:nvSpPr>
          <p:spPr>
            <a:xfrm>
              <a:off x="892872" y="4212816"/>
              <a:ext cx="208489" cy="208489"/>
            </a:xfrm>
            <a:prstGeom prst="ellipse">
              <a:avLst/>
            </a:prstGeom>
            <a:solidFill>
              <a:schemeClr val="accent2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8" name="1997-2014 Salud pública y promoción de la salud"/>
            <p:cNvSpPr txBox="1"/>
            <p:nvPr/>
          </p:nvSpPr>
          <p:spPr>
            <a:xfrm>
              <a:off x="997115" y="4317060"/>
              <a:ext cx="1187475" cy="798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defTabSz="666750">
                <a:lnSpc>
                  <a:spcPct val="90000"/>
                </a:lnSpc>
                <a:spcBef>
                  <a:spcPts val="600"/>
                </a:spcBef>
                <a:defRPr sz="1500"/>
              </a:lvl1pPr>
            </a:lstStyle>
            <a:p>
              <a:r>
                <a:t>1997-2014 Salud pública y promoción de la salud </a:t>
              </a:r>
            </a:p>
          </p:txBody>
        </p:sp>
        <p:sp>
          <p:nvSpPr>
            <p:cNvPr id="209" name="Círculo"/>
            <p:cNvSpPr/>
            <p:nvPr/>
          </p:nvSpPr>
          <p:spPr>
            <a:xfrm>
              <a:off x="2021427" y="3128452"/>
              <a:ext cx="326328" cy="326329"/>
            </a:xfrm>
            <a:prstGeom prst="ellipse">
              <a:avLst/>
            </a:prstGeom>
            <a:solidFill>
              <a:schemeClr val="accent2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0" name="2003- 2013…"/>
            <p:cNvSpPr txBox="1"/>
            <p:nvPr/>
          </p:nvSpPr>
          <p:spPr>
            <a:xfrm>
              <a:off x="2184590" y="3291616"/>
              <a:ext cx="1504740" cy="6845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t>2003- 2013</a:t>
              </a:r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t>Salud en la escuela  y familia</a:t>
              </a:r>
            </a:p>
          </p:txBody>
        </p:sp>
        <p:sp>
          <p:nvSpPr>
            <p:cNvPr id="211" name="Círculo"/>
            <p:cNvSpPr/>
            <p:nvPr/>
          </p:nvSpPr>
          <p:spPr>
            <a:xfrm>
              <a:off x="3471777" y="2263906"/>
              <a:ext cx="435105" cy="435105"/>
            </a:xfrm>
            <a:prstGeom prst="ellipse">
              <a:avLst/>
            </a:prstGeom>
            <a:solidFill>
              <a:schemeClr val="accent2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2" name="2007- 2011…"/>
            <p:cNvSpPr txBox="1"/>
            <p:nvPr/>
          </p:nvSpPr>
          <p:spPr>
            <a:xfrm>
              <a:off x="3689329" y="2481459"/>
              <a:ext cx="1749487" cy="1461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t>2007- 2011</a:t>
              </a:r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t>Factores psicosociales y consumo de sustancias psicoactivas (alcohol)</a:t>
              </a:r>
            </a:p>
          </p:txBody>
        </p:sp>
        <p:sp>
          <p:nvSpPr>
            <p:cNvPr id="213" name="Círculo"/>
            <p:cNvSpPr/>
            <p:nvPr/>
          </p:nvSpPr>
          <p:spPr>
            <a:xfrm>
              <a:off x="5157810" y="1588587"/>
              <a:ext cx="562013" cy="562013"/>
            </a:xfrm>
            <a:prstGeom prst="ellipse">
              <a:avLst/>
            </a:prstGeom>
            <a:solidFill>
              <a:schemeClr val="accent2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4" name="2008- 2017…"/>
            <p:cNvSpPr txBox="1"/>
            <p:nvPr/>
          </p:nvSpPr>
          <p:spPr>
            <a:xfrm>
              <a:off x="5438815" y="1869593"/>
              <a:ext cx="1812939" cy="1267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t>2008- 2017 </a:t>
              </a:r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t>Adaptación y validación de cuestionarios y test psicométricos y estilo de vida</a:t>
              </a:r>
            </a:p>
          </p:txBody>
        </p:sp>
        <p:sp>
          <p:nvSpPr>
            <p:cNvPr id="215" name="Círculo"/>
            <p:cNvSpPr/>
            <p:nvPr/>
          </p:nvSpPr>
          <p:spPr>
            <a:xfrm>
              <a:off x="6893700" y="1137619"/>
              <a:ext cx="716111" cy="716111"/>
            </a:xfrm>
            <a:prstGeom prst="ellipse">
              <a:avLst/>
            </a:prstGeom>
            <a:solidFill>
              <a:schemeClr val="accent2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6" name="2018-2022…"/>
            <p:cNvSpPr txBox="1"/>
            <p:nvPr/>
          </p:nvSpPr>
          <p:spPr>
            <a:xfrm>
              <a:off x="7251755" y="1495674"/>
              <a:ext cx="1812939" cy="2331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rPr dirty="0"/>
                <a:t>2018-202</a:t>
              </a:r>
              <a:r>
                <a:rPr lang="es-ES" dirty="0"/>
                <a:t>4</a:t>
              </a:r>
              <a:endParaRPr dirty="0"/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rPr dirty="0"/>
                <a:t>II </a:t>
              </a:r>
              <a:r>
                <a:rPr dirty="0" err="1"/>
                <a:t>Simposio</a:t>
              </a:r>
              <a:r>
                <a:rPr dirty="0"/>
                <a:t> RS</a:t>
              </a:r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rPr dirty="0" err="1"/>
                <a:t>Simposio</a:t>
              </a:r>
              <a:r>
                <a:rPr dirty="0"/>
                <a:t> Nacional de Ps, </a:t>
              </a:r>
              <a:r>
                <a:rPr dirty="0" err="1"/>
                <a:t>salud</a:t>
              </a:r>
              <a:r>
                <a:rPr dirty="0"/>
                <a:t> y </a:t>
              </a:r>
              <a:r>
                <a:rPr dirty="0" err="1"/>
                <a:t>Comportamiento</a:t>
              </a:r>
              <a:endParaRPr dirty="0"/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endParaRPr dirty="0"/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r>
                <a:rPr dirty="0"/>
                <a:t>IRBA</a:t>
              </a:r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endParaRPr lang="es-ES" dirty="0"/>
            </a:p>
            <a:p>
              <a:pPr defTabSz="666750">
                <a:lnSpc>
                  <a:spcPct val="90000"/>
                </a:lnSpc>
                <a:spcBef>
                  <a:spcPts val="600"/>
                </a:spcBef>
                <a:defRPr sz="1500"/>
              </a:pPr>
              <a:endParaRPr dirty="0"/>
            </a:p>
          </p:txBody>
        </p:sp>
      </p:grpSp>
      <p:sp>
        <p:nvSpPr>
          <p:cNvPr id="218" name="Título 1"/>
          <p:cNvSpPr txBox="1"/>
          <p:nvPr/>
        </p:nvSpPr>
        <p:spPr>
          <a:xfrm>
            <a:off x="909696" y="330688"/>
            <a:ext cx="10984349" cy="6608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 defTabSz="822959">
              <a:lnSpc>
                <a:spcPct val="81000"/>
              </a:lnSpc>
              <a:defRPr sz="3780"/>
            </a:lvl1pPr>
          </a:lstStyle>
          <a:p>
            <a:r>
              <a:t>Proyección </a:t>
            </a:r>
          </a:p>
        </p:txBody>
      </p:sp>
      <p:pic>
        <p:nvPicPr>
          <p:cNvPr id="15" name="Imagen 14" descr="Un conjunto de letras negras en un fondo negro&#10;&#10;Descripción generada automáticamente con confianza media">
            <a:extLst>
              <a:ext uri="{FF2B5EF4-FFF2-40B4-BE49-F238E27FC236}">
                <a16:creationId xmlns:a16="http://schemas.microsoft.com/office/drawing/2014/main" id="{2A5A972A-DB8A-E149-B13C-480038A61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663" y="4446301"/>
            <a:ext cx="2993189" cy="8622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royectos Activos 20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Proyectos</a:t>
            </a:r>
            <a:r>
              <a:rPr dirty="0"/>
              <a:t> </a:t>
            </a:r>
            <a:r>
              <a:rPr dirty="0" err="1"/>
              <a:t>Activos</a:t>
            </a:r>
            <a:r>
              <a:rPr dirty="0"/>
              <a:t> 202</a:t>
            </a:r>
            <a:r>
              <a:rPr lang="es-E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15747-4EEC-D44C-B585-B567F2FD9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1. Trauma Complejo durante la Infancia y la Adolescencia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489199-5192-DE49-B7E2-F624D92EE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72000"/>
              </a:lnSpc>
              <a:buSzTx/>
              <a:buNone/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lnSpc>
                <a:spcPct val="72000"/>
              </a:lnSpc>
              <a:buSzTx/>
              <a:buNone/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buSzTx/>
              <a:buNone/>
              <a:defRPr sz="1500"/>
            </a:pPr>
            <a:r>
              <a:rPr lang="es-CO" dirty="0">
                <a:solidFill>
                  <a:schemeClr val="bg1"/>
                </a:solidFill>
              </a:rPr>
              <a:t>Proyecto realizado en colaboración con el ICBF, la Universidad Externado de Colombia y la Fundación Casa de la Madre y el Niño.</a:t>
            </a:r>
          </a:p>
          <a:p>
            <a:pPr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Investigadores principales: Carmen Elvira Navia - Directora SAP-UNAL</a:t>
            </a:r>
          </a:p>
          <a:p>
            <a:pPr>
              <a:defRPr sz="1500" b="1"/>
            </a:pPr>
            <a:r>
              <a:rPr lang="es-CO" dirty="0">
                <a:solidFill>
                  <a:schemeClr val="bg1"/>
                </a:solidFill>
              </a:rPr>
              <a:t>Pablo Muñoz </a:t>
            </a:r>
            <a:r>
              <a:rPr lang="es-CO" dirty="0" err="1">
                <a:solidFill>
                  <a:schemeClr val="bg1"/>
                </a:solidFill>
              </a:rPr>
              <a:t>Specht</a:t>
            </a:r>
            <a:r>
              <a:rPr lang="es-CO" dirty="0">
                <a:solidFill>
                  <a:schemeClr val="bg1"/>
                </a:solidFill>
              </a:rPr>
              <a:t>: Psicólogo. Doctor en Psicología. Docente Universidad Nacional de Colombia. Departamento de Psicología</a:t>
            </a:r>
          </a:p>
          <a:p>
            <a:pPr>
              <a:defRPr sz="1500" b="1"/>
            </a:pPr>
            <a:r>
              <a:rPr lang="es-CO" dirty="0">
                <a:solidFill>
                  <a:schemeClr val="bg1"/>
                </a:solidFill>
              </a:rPr>
              <a:t>Juan Carlos Caicedo Mera: Médico. Doctor en Ciencias Biomédicas. Docente Investigador Facultad de Ciencias Sociales y Humanas. Universidad Externado </a:t>
            </a:r>
          </a:p>
          <a:p>
            <a:pPr>
              <a:defRPr sz="1500" b="1"/>
            </a:pPr>
            <a:r>
              <a:rPr lang="es-CO" dirty="0">
                <a:solidFill>
                  <a:schemeClr val="bg1"/>
                </a:solidFill>
              </a:rPr>
              <a:t>Jorge Martínez </a:t>
            </a:r>
            <a:r>
              <a:rPr lang="es-CO" dirty="0" err="1">
                <a:solidFill>
                  <a:schemeClr val="bg1"/>
                </a:solidFill>
              </a:rPr>
              <a:t>Cotrina</a:t>
            </a:r>
            <a:r>
              <a:rPr lang="es-CO" dirty="0">
                <a:solidFill>
                  <a:schemeClr val="bg1"/>
                </a:solidFill>
              </a:rPr>
              <a:t>: Licenciado en Química y Biología. Magister en Gestión Ambiental. Docente Investigador Facultad de Ciencias Sociales y Humanas. Universidad Externado.</a:t>
            </a:r>
          </a:p>
          <a:p>
            <a:pPr>
              <a:defRPr sz="1500" b="1"/>
            </a:pPr>
            <a:r>
              <a:rPr lang="es-CO" dirty="0">
                <a:solidFill>
                  <a:schemeClr val="bg1"/>
                </a:solidFill>
              </a:rPr>
              <a:t>Mauricio Aponte </a:t>
            </a:r>
            <a:r>
              <a:rPr lang="es-CO" dirty="0" err="1">
                <a:solidFill>
                  <a:schemeClr val="bg1"/>
                </a:solidFill>
              </a:rPr>
              <a:t>Canencio</a:t>
            </a:r>
            <a:r>
              <a:rPr lang="es-CO" dirty="0">
                <a:solidFill>
                  <a:schemeClr val="bg1"/>
                </a:solidFill>
              </a:rPr>
              <a:t>: Médico - Psiquíatra. Filósofo. Magister en Estudios Políticos. Docente Investigador Facultad de Ciencias Sociales y Humanas. Universidad Externado. </a:t>
            </a:r>
          </a:p>
          <a:p>
            <a:pPr marL="0" indent="0">
              <a:buSzTx/>
              <a:buNone/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En colaboración GIEVDH con Grupo de Investigación: “Salud, conocimiento médico y sociedad” de la Facultad de Ciencias Sociales de la Universidad Externado de Colombia – UEC.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0438234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15747-4EEC-D44C-B585-B567F2FD9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2. Intervención Relacional basada en el Apego (IRBA)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489199-5192-DE49-B7E2-F624D92EE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72000"/>
              </a:lnSpc>
              <a:buSzTx/>
              <a:buNone/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Investigador GIEVDH Universidad Nacional de Colombia: </a:t>
            </a:r>
          </a:p>
          <a:p>
            <a:pPr>
              <a:lnSpc>
                <a:spcPct val="120000"/>
              </a:lnSpc>
              <a:defRPr sz="1500"/>
            </a:pPr>
            <a:r>
              <a:rPr lang="es-CO" dirty="0">
                <a:solidFill>
                  <a:schemeClr val="bg1"/>
                </a:solidFill>
              </a:rPr>
              <a:t>Pablo Muñoz, D. </a:t>
            </a:r>
            <a:r>
              <a:rPr lang="es-CO" dirty="0" err="1">
                <a:solidFill>
                  <a:schemeClr val="bg1"/>
                </a:solidFill>
              </a:rPr>
              <a:t>Psy</a:t>
            </a:r>
            <a:endParaRPr lang="es-CO" b="1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Investigadores Universidad Externado de Colombia:  </a:t>
            </a:r>
          </a:p>
          <a:p>
            <a:pPr>
              <a:lnSpc>
                <a:spcPct val="120000"/>
              </a:lnSpc>
              <a:defRPr sz="1500"/>
            </a:pPr>
            <a:r>
              <a:rPr lang="es-CO" dirty="0">
                <a:solidFill>
                  <a:schemeClr val="bg1"/>
                </a:solidFill>
              </a:rPr>
              <a:t>Natalia Varela, Psicóloga, </a:t>
            </a:r>
            <a:r>
              <a:rPr lang="es-CO" dirty="0" err="1">
                <a:solidFill>
                  <a:schemeClr val="bg1"/>
                </a:solidFill>
              </a:rPr>
              <a:t>Ph.D</a:t>
            </a:r>
            <a:r>
              <a:rPr lang="es-CO" dirty="0">
                <a:solidFill>
                  <a:schemeClr val="bg1"/>
                </a:solidFill>
              </a:rPr>
              <a:t>, Diego Mauricio Aponte, M.D Psiquiatra</a:t>
            </a:r>
            <a:r>
              <a:rPr lang="es-CO" b="1" dirty="0">
                <a:solidFill>
                  <a:schemeClr val="bg1"/>
                </a:solidFill>
              </a:rPr>
              <a:t>, </a:t>
            </a:r>
            <a:r>
              <a:rPr lang="es-CO" dirty="0">
                <a:solidFill>
                  <a:schemeClr val="bg1"/>
                </a:solidFill>
              </a:rPr>
              <a:t>Juan Carlos Caicedo, M.D, </a:t>
            </a:r>
            <a:r>
              <a:rPr lang="es-CO" dirty="0" err="1">
                <a:solidFill>
                  <a:schemeClr val="bg1"/>
                </a:solidFill>
              </a:rPr>
              <a:t>Ph.D</a:t>
            </a:r>
            <a:r>
              <a:rPr lang="es-CO" b="1" dirty="0">
                <a:solidFill>
                  <a:schemeClr val="bg1"/>
                </a:solidFill>
              </a:rPr>
              <a:t>, </a:t>
            </a:r>
            <a:r>
              <a:rPr lang="es-CO" dirty="0">
                <a:solidFill>
                  <a:schemeClr val="bg1"/>
                </a:solidFill>
              </a:rPr>
              <a:t>Cristian Rincón, Psicólogo, </a:t>
            </a:r>
            <a:r>
              <a:rPr lang="es-CO" dirty="0" err="1">
                <a:solidFill>
                  <a:schemeClr val="bg1"/>
                </a:solidFill>
              </a:rPr>
              <a:t>M.Sc</a:t>
            </a:r>
            <a:r>
              <a:rPr lang="es-CO" dirty="0">
                <a:solidFill>
                  <a:schemeClr val="bg1"/>
                </a:solidFill>
              </a:rPr>
              <a:t>.</a:t>
            </a:r>
            <a:endParaRPr lang="es-CO" b="1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Investigadora Pontificia Universidad Javeriana: </a:t>
            </a:r>
          </a:p>
          <a:p>
            <a:pPr>
              <a:lnSpc>
                <a:spcPct val="120000"/>
              </a:lnSpc>
              <a:defRPr sz="1500"/>
            </a:pPr>
            <a:r>
              <a:rPr lang="es-CO" dirty="0">
                <a:solidFill>
                  <a:schemeClr val="bg1"/>
                </a:solidFill>
              </a:rPr>
              <a:t>Olga Alicia Carbonell, Psicóloga, </a:t>
            </a:r>
            <a:r>
              <a:rPr lang="es-CO" dirty="0" err="1">
                <a:solidFill>
                  <a:schemeClr val="bg1"/>
                </a:solidFill>
              </a:rPr>
              <a:t>Ph.D</a:t>
            </a:r>
            <a:r>
              <a:rPr lang="es-CO" dirty="0">
                <a:solidFill>
                  <a:schemeClr val="bg1"/>
                </a:solidFill>
              </a:rPr>
              <a:t>.  </a:t>
            </a:r>
            <a:endParaRPr lang="es-CO" b="1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Investigadora Universidad del Rosario: </a:t>
            </a:r>
          </a:p>
          <a:p>
            <a:pPr>
              <a:lnSpc>
                <a:spcPct val="120000"/>
              </a:lnSpc>
              <a:defRPr sz="1500"/>
            </a:pPr>
            <a:r>
              <a:rPr lang="es-CO" dirty="0">
                <a:solidFill>
                  <a:schemeClr val="bg1"/>
                </a:solidFill>
              </a:rPr>
              <a:t>Jenny Amanda Ortiz, Psicóloga, </a:t>
            </a:r>
            <a:r>
              <a:rPr lang="es-CO" dirty="0" err="1">
                <a:solidFill>
                  <a:schemeClr val="bg1"/>
                </a:solidFill>
              </a:rPr>
              <a:t>Ph.D</a:t>
            </a:r>
            <a:r>
              <a:rPr lang="es-CO" dirty="0">
                <a:solidFill>
                  <a:schemeClr val="bg1"/>
                </a:solidFill>
              </a:rPr>
              <a:t> </a:t>
            </a:r>
            <a:endParaRPr lang="es-CO" b="1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Asesor Internacional:</a:t>
            </a:r>
          </a:p>
          <a:p>
            <a:pPr>
              <a:lnSpc>
                <a:spcPct val="120000"/>
              </a:lnSpc>
              <a:defRPr sz="1500" b="1"/>
            </a:pPr>
            <a:r>
              <a:rPr lang="es-CO" dirty="0">
                <a:solidFill>
                  <a:schemeClr val="bg1"/>
                </a:solidFill>
              </a:rPr>
              <a:t> George </a:t>
            </a:r>
            <a:r>
              <a:rPr lang="es-CO" dirty="0" err="1">
                <a:solidFill>
                  <a:schemeClr val="bg1"/>
                </a:solidFill>
              </a:rPr>
              <a:t>Tarabulsy</a:t>
            </a:r>
            <a:r>
              <a:rPr lang="es-CO" dirty="0">
                <a:solidFill>
                  <a:schemeClr val="bg1"/>
                </a:solidFill>
              </a:rPr>
              <a:t>, </a:t>
            </a:r>
            <a:r>
              <a:rPr lang="es-CO" dirty="0" err="1">
                <a:solidFill>
                  <a:schemeClr val="bg1"/>
                </a:solidFill>
              </a:rPr>
              <a:t>Ph.D</a:t>
            </a:r>
            <a:r>
              <a:rPr lang="es-CO" dirty="0">
                <a:solidFill>
                  <a:schemeClr val="bg1"/>
                </a:solidFill>
              </a:rPr>
              <a:t> profesor titular Universidad Laval Canadá. Director científico Centro de Protección Infantil del gobierno de Quebec (Centre de </a:t>
            </a:r>
            <a:r>
              <a:rPr lang="es-CO" dirty="0" err="1">
                <a:solidFill>
                  <a:schemeClr val="bg1"/>
                </a:solidFill>
              </a:rPr>
              <a:t>Jeunesse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CO" dirty="0" err="1">
                <a:solidFill>
                  <a:schemeClr val="bg1"/>
                </a:solidFill>
              </a:rPr>
              <a:t>Québec</a:t>
            </a:r>
            <a:r>
              <a:rPr lang="es-CO" dirty="0">
                <a:solidFill>
                  <a:schemeClr val="bg1"/>
                </a:solidFill>
              </a:rPr>
              <a:t>). 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0465082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15747-4EEC-D44C-B585-B567F2FD9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228599"/>
            <a:ext cx="11455400" cy="1455821"/>
          </a:xfrm>
        </p:spPr>
        <p:txBody>
          <a:bodyPr>
            <a:normAutofit fontScale="90000"/>
          </a:bodyPr>
          <a:lstStyle/>
          <a:p>
            <a:r>
              <a:rPr lang="es-CO" dirty="0"/>
              <a:t>3. </a:t>
            </a:r>
            <a:r>
              <a:rPr lang="es-ES_tradnl" dirty="0"/>
              <a:t>Prevalencia de Diabetes Mellitus tipo 2 en sujetos adultos, y las vulnerabilidades de la población diabética adulta, en la Ciudad de Bogotá, Colombia 2021</a:t>
            </a:r>
            <a:r>
              <a:rPr lang="es-CO" dirty="0"/>
              <a:t>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489199-5192-DE49-B7E2-F624D92EE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72000"/>
              </a:lnSpc>
              <a:buSzTx/>
              <a:buNone/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Investigadores Universidad Nacional de Colombia: </a:t>
            </a:r>
          </a:p>
          <a:p>
            <a:pPr>
              <a:lnSpc>
                <a:spcPct val="120000"/>
              </a:lnSpc>
              <a:defRPr sz="1500"/>
            </a:pPr>
            <a:r>
              <a:rPr lang="es-CO" sz="1500" dirty="0"/>
              <a:t>Magnolia Ballesteros-Cabrera;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ES_tradnl" sz="1500" dirty="0"/>
              <a:t>Juan Manuel Arteaga; Javier Eslava-</a:t>
            </a:r>
            <a:r>
              <a:rPr lang="es-ES_tradnl" sz="1500" dirty="0" err="1"/>
              <a:t>Schmalbach</a:t>
            </a:r>
            <a:endParaRPr lang="es-CO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  <a:defRPr sz="1500"/>
            </a:pPr>
            <a:endParaRPr lang="es-CO" b="1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SzTx/>
              <a:buNone/>
              <a:defRPr sz="1500" b="1"/>
            </a:pPr>
            <a:r>
              <a:rPr lang="es-CO" dirty="0">
                <a:solidFill>
                  <a:schemeClr val="bg1"/>
                </a:solidFill>
              </a:rPr>
              <a:t>Investigadores Universidad del Rosario: </a:t>
            </a:r>
          </a:p>
          <a:p>
            <a:pPr>
              <a:lnSpc>
                <a:spcPct val="120000"/>
              </a:lnSpc>
              <a:defRPr sz="1500"/>
            </a:pPr>
            <a:r>
              <a:rPr lang="es-ES_tradnl" sz="1500" dirty="0"/>
              <a:t>Catalina Latorre; Carlos Enrique Trillos; </a:t>
            </a:r>
            <a:r>
              <a:rPr lang="es-ES_tradnl" sz="1500" dirty="0" err="1"/>
              <a:t>Milciades</a:t>
            </a:r>
            <a:r>
              <a:rPr lang="es-ES_tradnl" sz="1500" dirty="0"/>
              <a:t> </a:t>
            </a:r>
            <a:r>
              <a:rPr lang="es-ES_tradnl" sz="1500" dirty="0" err="1"/>
              <a:t>Ibañez</a:t>
            </a:r>
            <a:endParaRPr lang="es-ES_tradnl" sz="1500" dirty="0"/>
          </a:p>
          <a:p>
            <a:pPr marL="0" indent="0">
              <a:lnSpc>
                <a:spcPct val="120000"/>
              </a:lnSpc>
              <a:buNone/>
              <a:defRPr sz="1500"/>
            </a:pPr>
            <a:endParaRPr lang="es-ES_tradnl" sz="15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  <a:defRPr sz="1500"/>
            </a:pPr>
            <a:r>
              <a:rPr lang="es-CO" b="1" dirty="0">
                <a:solidFill>
                  <a:schemeClr val="bg1"/>
                </a:solidFill>
              </a:rPr>
              <a:t>Asesor Internacional:</a:t>
            </a:r>
          </a:p>
          <a:p>
            <a:pPr>
              <a:lnSpc>
                <a:spcPct val="120000"/>
              </a:lnSpc>
              <a:defRPr sz="1500" b="1"/>
            </a:pPr>
            <a:r>
              <a:rPr lang="es-CO" dirty="0">
                <a:solidFill>
                  <a:schemeClr val="bg1"/>
                </a:solidFill>
              </a:rPr>
              <a:t> Anna </a:t>
            </a:r>
            <a:r>
              <a:rPr lang="es-CO" dirty="0" err="1">
                <a:solidFill>
                  <a:schemeClr val="bg1"/>
                </a:solidFill>
              </a:rPr>
              <a:t>Maria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CO" dirty="0" err="1">
                <a:solidFill>
                  <a:schemeClr val="bg1"/>
                </a:solidFill>
              </a:rPr>
              <a:t>Volkmann</a:t>
            </a:r>
            <a:r>
              <a:rPr lang="es-CO" dirty="0">
                <a:solidFill>
                  <a:schemeClr val="bg1"/>
                </a:solidFill>
              </a:rPr>
              <a:t> – </a:t>
            </a:r>
            <a:r>
              <a:rPr lang="es-CO" dirty="0" err="1">
                <a:solidFill>
                  <a:schemeClr val="bg1"/>
                </a:solidFill>
              </a:rPr>
              <a:t>University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CO" dirty="0" err="1">
                <a:solidFill>
                  <a:schemeClr val="bg1"/>
                </a:solidFill>
              </a:rPr>
              <a:t>College</a:t>
            </a:r>
            <a:r>
              <a:rPr lang="es-CO" dirty="0">
                <a:solidFill>
                  <a:schemeClr val="bg1"/>
                </a:solidFill>
              </a:rPr>
              <a:t> of London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3594599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ubtítulo 2"/>
          <p:cNvSpPr txBox="1">
            <a:spLocks noGrp="1"/>
          </p:cNvSpPr>
          <p:nvPr>
            <p:ph type="subTitle" sz="quarter" idx="1"/>
          </p:nvPr>
        </p:nvSpPr>
        <p:spPr>
          <a:xfrm>
            <a:off x="4991096" y="3721472"/>
            <a:ext cx="6827520" cy="1581151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804672">
              <a:lnSpc>
                <a:spcPct val="80000"/>
              </a:lnSpc>
              <a:spcBef>
                <a:spcPts val="500"/>
              </a:spcBef>
              <a:defRPr sz="1320" spc="0"/>
            </a:pPr>
            <a:r>
              <a:rPr sz="2000" dirty="0" err="1"/>
              <a:t>Contacto</a:t>
            </a:r>
            <a:r>
              <a:rPr sz="2000" dirty="0"/>
              <a:t>:</a:t>
            </a:r>
            <a:endParaRPr sz="2000" spc="105" dirty="0"/>
          </a:p>
          <a:p>
            <a:pPr algn="ctr" defTabSz="804672">
              <a:lnSpc>
                <a:spcPct val="80000"/>
              </a:lnSpc>
              <a:spcBef>
                <a:spcPts val="500"/>
              </a:spcBef>
              <a:defRPr sz="1320" b="1" spc="0"/>
            </a:pP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gievdh_fchbog@unal.edu.co</a:t>
            </a:r>
            <a:endParaRPr sz="2000" spc="105" dirty="0"/>
          </a:p>
          <a:p>
            <a:pPr algn="ctr" defTabSz="804672">
              <a:lnSpc>
                <a:spcPct val="80000"/>
              </a:lnSpc>
              <a:spcBef>
                <a:spcPts val="500"/>
              </a:spcBef>
              <a:defRPr sz="1320" b="1" spc="0"/>
            </a:pPr>
            <a:r>
              <a:rPr lang="es-ES" sz="2000" dirty="0"/>
              <a:t>Tercer viernes </a:t>
            </a:r>
            <a:r>
              <a:rPr sz="2000" dirty="0"/>
              <a:t>de </a:t>
            </a:r>
            <a:r>
              <a:rPr sz="2000" dirty="0" err="1"/>
              <a:t>cada</a:t>
            </a:r>
            <a:r>
              <a:rPr sz="2000" dirty="0"/>
              <a:t> </a:t>
            </a:r>
            <a:r>
              <a:rPr sz="2000" dirty="0" err="1"/>
              <a:t>mes</a:t>
            </a:r>
            <a:r>
              <a:rPr sz="2000" dirty="0"/>
              <a:t> 11-1pm</a:t>
            </a:r>
            <a:endParaRPr sz="2000" spc="105" dirty="0"/>
          </a:p>
          <a:p>
            <a:pPr algn="ctr" defTabSz="804672">
              <a:lnSpc>
                <a:spcPct val="80000"/>
              </a:lnSpc>
              <a:spcBef>
                <a:spcPts val="500"/>
              </a:spcBef>
              <a:defRPr sz="2816" b="1" spc="105"/>
            </a:pPr>
            <a:endParaRPr sz="2000" spc="105" dirty="0"/>
          </a:p>
          <a:p>
            <a:pPr defTabSz="804672">
              <a:lnSpc>
                <a:spcPct val="80000"/>
              </a:lnSpc>
              <a:spcBef>
                <a:spcPts val="500"/>
              </a:spcBef>
              <a:defRPr sz="1320" b="1" spc="0"/>
            </a:pPr>
            <a:r>
              <a:rPr sz="2000" dirty="0" err="1"/>
              <a:t>Coordinadora</a:t>
            </a:r>
            <a:r>
              <a:rPr sz="2000" dirty="0"/>
              <a:t>:</a:t>
            </a:r>
            <a:endParaRPr sz="2000" spc="105" dirty="0"/>
          </a:p>
          <a:p>
            <a:pPr algn="ctr" defTabSz="804672">
              <a:lnSpc>
                <a:spcPct val="80000"/>
              </a:lnSpc>
              <a:spcBef>
                <a:spcPts val="500"/>
              </a:spcBef>
              <a:defRPr sz="1320" b="1" spc="0"/>
            </a:pP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mdballesterosca@unal.edu.co</a:t>
            </a:r>
            <a:r>
              <a:rPr sz="2000" dirty="0"/>
              <a:t> </a:t>
            </a:r>
          </a:p>
        </p:txBody>
      </p:sp>
      <p:pic>
        <p:nvPicPr>
          <p:cNvPr id="229" name="Logo Arbol -01.png" descr="Logo Arbol 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388" y="292110"/>
            <a:ext cx="4546601" cy="32475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oho">
  <a:themeElements>
    <a:clrScheme name="Soho">
      <a:dk1>
        <a:srgbClr val="292934"/>
      </a:dk1>
      <a:lt1>
        <a:srgbClr val="34340B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Soho">
      <a:majorFont>
        <a:latin typeface="Helvetica"/>
        <a:ea typeface="Helvetica"/>
        <a:cs typeface="Helvetica"/>
      </a:majorFont>
      <a:minorFont>
        <a:latin typeface="Candara"/>
        <a:ea typeface="Candara"/>
        <a:cs typeface="Candara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27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>
          <a:outerShdw blurRad="50800" dist="38100" dir="27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>
          <a:outerShdw blurRad="38100" dist="25400" dir="27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oho">
  <a:themeElements>
    <a:clrScheme name="Soho">
      <a:dk1>
        <a:srgbClr val="292934"/>
      </a:dk1>
      <a:lt1>
        <a:srgbClr val="34340B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Soho">
      <a:majorFont>
        <a:latin typeface="Helvetica"/>
        <a:ea typeface="Helvetica"/>
        <a:cs typeface="Helvetica"/>
      </a:majorFont>
      <a:minorFont>
        <a:latin typeface="Candara"/>
        <a:ea typeface="Candara"/>
        <a:cs typeface="Candara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27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>
          <a:outerShdw blurRad="50800" dist="38100" dir="27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>
          <a:outerShdw blurRad="38100" dist="25400" dir="27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Canda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1003</Words>
  <Application>Microsoft Macintosh PowerPoint</Application>
  <PresentationFormat>Panorámica</PresentationFormat>
  <Paragraphs>118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Candara</vt:lpstr>
      <vt:lpstr>Trebuchet MS</vt:lpstr>
      <vt:lpstr>Soho</vt:lpstr>
      <vt:lpstr>Grupo de Investigación  Estilo de Vida y Desarrollo Humano  COL0003875  grupo a - Convocatoria 894  Departamento de psicología</vt:lpstr>
      <vt:lpstr>Presentación de PowerPoint</vt:lpstr>
      <vt:lpstr>Desarrollo de investigación</vt:lpstr>
      <vt:lpstr> ORGANIZACIÓN E INTEGRANTES GIEVDH</vt:lpstr>
      <vt:lpstr>PROYECTOS DE INVESTIGACIÓN</vt:lpstr>
      <vt:lpstr> PRODUCCIÓN CIENTÍFICA</vt:lpstr>
      <vt:lpstr>Presentación de PowerPoint</vt:lpstr>
      <vt:lpstr>Presentación de PowerPoint</vt:lpstr>
      <vt:lpstr>Proyectos Activos 2022</vt:lpstr>
      <vt:lpstr>1. Trauma Complejo durante la Infancia y la Adolescencia</vt:lpstr>
      <vt:lpstr>2. Intervención Relacional basada en el Apego (IRBA)</vt:lpstr>
      <vt:lpstr>3. Prevalencia de Diabetes Mellitus tipo 2 en sujetos adultos, y las vulnerabilidades de la población diabética adulta, en la Ciudad de Bogotá, Colombia 2021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de Investigación  Estilo de Vida y Desarrollo Humano  COL0003875  grupo a - Convocatoria 894  Departamento de psicología</dc:title>
  <cp:lastModifiedBy>Magnolia Ballesteros</cp:lastModifiedBy>
  <cp:revision>20</cp:revision>
  <dcterms:modified xsi:type="dcterms:W3CDTF">2022-05-19T21:25:04Z</dcterms:modified>
</cp:coreProperties>
</file>