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0" r:id="rId1"/>
  </p:sldMasterIdLst>
  <p:notesMasterIdLst>
    <p:notesMasterId r:id="rId8"/>
  </p:notesMasterIdLst>
  <p:sldIdLst>
    <p:sldId id="325" r:id="rId2"/>
    <p:sldId id="326" r:id="rId3"/>
    <p:sldId id="257" r:id="rId4"/>
    <p:sldId id="274" r:id="rId5"/>
    <p:sldId id="278" r:id="rId6"/>
    <p:sldId id="312" r:id="rId7"/>
  </p:sldIdLst>
  <p:sldSz cx="12192000" cy="6858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Rockwell" panose="02060603020205020403" pitchFamily="18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5" roundtripDataSignature="AMtx7mgX2rRrjU015u+n8JWeVYXy+sUD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0111462-61B2-45CC-8675-95ED80DED02D}">
  <a:tblStyle styleId="{B0111462-61B2-45CC-8675-95ED80DED02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327BB4CE-B239-476A-8F67-6CAC8037A5C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83333" autoAdjust="0"/>
  </p:normalViewPr>
  <p:slideViewPr>
    <p:cSldViewPr snapToGrid="0">
      <p:cViewPr varScale="1">
        <p:scale>
          <a:sx n="55" d="100"/>
          <a:sy n="55" d="100"/>
        </p:scale>
        <p:origin x="13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85" Type="http://customschemas.google.com/relationships/presentationmetadata" Target="metadata"/><Relationship Id="rId3" Type="http://schemas.openxmlformats.org/officeDocument/2006/relationships/slide" Target="slides/slide2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C24F90-56E1-4DF3-B391-C4660957B071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s-CO"/>
        </a:p>
      </dgm:t>
    </dgm:pt>
    <dgm:pt modelId="{B1191E13-D0F9-4DCA-B784-E7242A79E74F}">
      <dgm:prSet phldrT="[Texto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s-CO" dirty="0"/>
            <a:t>Áreas implicadas directamente en la rehabilitación de fauna</a:t>
          </a:r>
        </a:p>
        <a:p>
          <a:endParaRPr lang="es-CO" dirty="0"/>
        </a:p>
      </dgm:t>
    </dgm:pt>
    <dgm:pt modelId="{B1040200-0A84-42EF-AB60-F9D22572E897}" type="parTrans" cxnId="{ECCA3650-5964-463C-8ABE-2A8DE874F651}">
      <dgm:prSet/>
      <dgm:spPr/>
      <dgm:t>
        <a:bodyPr/>
        <a:lstStyle/>
        <a:p>
          <a:endParaRPr lang="es-CO"/>
        </a:p>
      </dgm:t>
    </dgm:pt>
    <dgm:pt modelId="{1C42198E-329D-401F-9396-7589A3500333}" type="sibTrans" cxnId="{ECCA3650-5964-463C-8ABE-2A8DE874F651}">
      <dgm:prSet/>
      <dgm:spPr/>
      <dgm:t>
        <a:bodyPr/>
        <a:lstStyle/>
        <a:p>
          <a:endParaRPr lang="es-CO"/>
        </a:p>
      </dgm:t>
    </dgm:pt>
    <dgm:pt modelId="{D54A1E64-0268-4C7B-9FC5-9DF2AF6D98B2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CO" dirty="0"/>
            <a:t>Veterinaria</a:t>
          </a:r>
        </a:p>
      </dgm:t>
    </dgm:pt>
    <dgm:pt modelId="{0AB570F5-65D0-41D7-864B-177FA2F0D8E9}" type="parTrans" cxnId="{B9DC16E9-8057-4417-9380-246CD5DF7A97}">
      <dgm:prSet/>
      <dgm:spPr/>
      <dgm:t>
        <a:bodyPr/>
        <a:lstStyle/>
        <a:p>
          <a:endParaRPr lang="es-CO"/>
        </a:p>
      </dgm:t>
    </dgm:pt>
    <dgm:pt modelId="{1B93C2BC-AAF9-433D-8B9E-BE4784745A2B}" type="sibTrans" cxnId="{B9DC16E9-8057-4417-9380-246CD5DF7A97}">
      <dgm:prSet/>
      <dgm:spPr/>
      <dgm:t>
        <a:bodyPr/>
        <a:lstStyle/>
        <a:p>
          <a:endParaRPr lang="es-CO"/>
        </a:p>
      </dgm:t>
    </dgm:pt>
    <dgm:pt modelId="{5A7EEBD0-30AD-4A97-BA52-1F315A17A82A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CO" dirty="0"/>
            <a:t>Zootecnia</a:t>
          </a:r>
        </a:p>
      </dgm:t>
    </dgm:pt>
    <dgm:pt modelId="{7372248A-D07E-4D8E-84C7-7DF42EA1809D}" type="parTrans" cxnId="{7EB5E3A2-AF8D-45F2-A0F8-F506B616C105}">
      <dgm:prSet/>
      <dgm:spPr/>
      <dgm:t>
        <a:bodyPr/>
        <a:lstStyle/>
        <a:p>
          <a:endParaRPr lang="es-CO"/>
        </a:p>
      </dgm:t>
    </dgm:pt>
    <dgm:pt modelId="{00C682FA-65D4-4B62-8EC3-B12E1D77FC9E}" type="sibTrans" cxnId="{7EB5E3A2-AF8D-45F2-A0F8-F506B616C105}">
      <dgm:prSet/>
      <dgm:spPr/>
      <dgm:t>
        <a:bodyPr/>
        <a:lstStyle/>
        <a:p>
          <a:endParaRPr lang="es-CO"/>
        </a:p>
      </dgm:t>
    </dgm:pt>
    <dgm:pt modelId="{DDAEA841-27F3-4A9A-BFFA-10A0BFAE0528}">
      <dgm:prSet phldrT="[Texto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s-CO" dirty="0"/>
            <a:t>Áreas de incidencia social</a:t>
          </a:r>
        </a:p>
      </dgm:t>
    </dgm:pt>
    <dgm:pt modelId="{F9F5939F-2743-4C8E-8336-DA1D25BA245D}" type="parTrans" cxnId="{2AE45D41-37C9-4F0D-8FA8-2EE5116D2DC6}">
      <dgm:prSet/>
      <dgm:spPr/>
      <dgm:t>
        <a:bodyPr/>
        <a:lstStyle/>
        <a:p>
          <a:endParaRPr lang="es-CO"/>
        </a:p>
      </dgm:t>
    </dgm:pt>
    <dgm:pt modelId="{2C26C951-EA6D-48FF-89DD-FBFCBC1DEA0E}" type="sibTrans" cxnId="{2AE45D41-37C9-4F0D-8FA8-2EE5116D2DC6}">
      <dgm:prSet/>
      <dgm:spPr/>
      <dgm:t>
        <a:bodyPr/>
        <a:lstStyle/>
        <a:p>
          <a:endParaRPr lang="es-CO"/>
        </a:p>
      </dgm:t>
    </dgm:pt>
    <dgm:pt modelId="{FF520E5F-63AD-4D76-9104-03EFCF30E3D4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CO" dirty="0"/>
            <a:t>Sociología</a:t>
          </a:r>
        </a:p>
      </dgm:t>
    </dgm:pt>
    <dgm:pt modelId="{A658E356-2F56-4CE5-8BD8-20ED35AAAF4D}" type="parTrans" cxnId="{EC37CD46-A49C-409C-B4E0-BF31A0B65B5C}">
      <dgm:prSet/>
      <dgm:spPr/>
      <dgm:t>
        <a:bodyPr/>
        <a:lstStyle/>
        <a:p>
          <a:endParaRPr lang="es-CO"/>
        </a:p>
      </dgm:t>
    </dgm:pt>
    <dgm:pt modelId="{2320DCAA-743B-423B-AA54-E7844C6399AE}" type="sibTrans" cxnId="{EC37CD46-A49C-409C-B4E0-BF31A0B65B5C}">
      <dgm:prSet/>
      <dgm:spPr/>
      <dgm:t>
        <a:bodyPr/>
        <a:lstStyle/>
        <a:p>
          <a:endParaRPr lang="es-CO"/>
        </a:p>
      </dgm:t>
    </dgm:pt>
    <dgm:pt modelId="{ED53FB5E-BC3E-4414-9BC8-83DAF3C15372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CO" dirty="0"/>
            <a:t>Trabajo social</a:t>
          </a:r>
        </a:p>
      </dgm:t>
    </dgm:pt>
    <dgm:pt modelId="{71480366-52D1-426F-A1F6-DF7B45A5F24D}" type="parTrans" cxnId="{D03AB263-5996-41FA-B9AD-145DFBDC5AFC}">
      <dgm:prSet/>
      <dgm:spPr/>
      <dgm:t>
        <a:bodyPr/>
        <a:lstStyle/>
        <a:p>
          <a:endParaRPr lang="es-CO"/>
        </a:p>
      </dgm:t>
    </dgm:pt>
    <dgm:pt modelId="{6A5E21E7-11C8-4C38-9613-314EA95C1352}" type="sibTrans" cxnId="{D03AB263-5996-41FA-B9AD-145DFBDC5AFC}">
      <dgm:prSet/>
      <dgm:spPr/>
      <dgm:t>
        <a:bodyPr/>
        <a:lstStyle/>
        <a:p>
          <a:endParaRPr lang="es-CO"/>
        </a:p>
      </dgm:t>
    </dgm:pt>
    <dgm:pt modelId="{B5B5163E-63AA-43CE-B990-083E0472FD45}">
      <dgm:prSet phldrT="[Texto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s-CO" dirty="0"/>
            <a:t>Desarrollo de materiales y espacios </a:t>
          </a:r>
        </a:p>
      </dgm:t>
    </dgm:pt>
    <dgm:pt modelId="{7FF7CC15-B045-4A98-AE24-E7222F780A28}" type="parTrans" cxnId="{257F47BC-D8EA-4C9E-BFDD-1ADB1C041503}">
      <dgm:prSet/>
      <dgm:spPr/>
      <dgm:t>
        <a:bodyPr/>
        <a:lstStyle/>
        <a:p>
          <a:endParaRPr lang="es-CO"/>
        </a:p>
      </dgm:t>
    </dgm:pt>
    <dgm:pt modelId="{6CEB5F68-F4C6-41CA-92E7-36B0672FC9BE}" type="sibTrans" cxnId="{257F47BC-D8EA-4C9E-BFDD-1ADB1C041503}">
      <dgm:prSet/>
      <dgm:spPr/>
      <dgm:t>
        <a:bodyPr/>
        <a:lstStyle/>
        <a:p>
          <a:endParaRPr lang="es-CO"/>
        </a:p>
      </dgm:t>
    </dgm:pt>
    <dgm:pt modelId="{30132AC9-22C8-4461-8A15-09F67E0A7D2D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CO" dirty="0"/>
            <a:t>Ingenieros</a:t>
          </a:r>
        </a:p>
      </dgm:t>
    </dgm:pt>
    <dgm:pt modelId="{71ED92D5-31FA-44BB-B2EE-D3AF1F2A6FC7}" type="parTrans" cxnId="{D4F1FA14-5777-46DB-AE87-F3EDC83BA09E}">
      <dgm:prSet/>
      <dgm:spPr/>
      <dgm:t>
        <a:bodyPr/>
        <a:lstStyle/>
        <a:p>
          <a:endParaRPr lang="es-CO"/>
        </a:p>
      </dgm:t>
    </dgm:pt>
    <dgm:pt modelId="{D439E420-5E8A-4C24-A3BC-72BEA2038F75}" type="sibTrans" cxnId="{D4F1FA14-5777-46DB-AE87-F3EDC83BA09E}">
      <dgm:prSet/>
      <dgm:spPr/>
      <dgm:t>
        <a:bodyPr/>
        <a:lstStyle/>
        <a:p>
          <a:endParaRPr lang="es-CO"/>
        </a:p>
      </dgm:t>
    </dgm:pt>
    <dgm:pt modelId="{2D709B7E-C510-4A3B-BBF4-57A5C106C6DE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CO" dirty="0"/>
            <a:t>Biología</a:t>
          </a:r>
        </a:p>
      </dgm:t>
    </dgm:pt>
    <dgm:pt modelId="{DD37B0ED-4FCA-4720-82D7-5A0B6571AEC3}" type="parTrans" cxnId="{F9C7363A-8385-4F2B-B471-A2F8A6EC24F8}">
      <dgm:prSet/>
      <dgm:spPr/>
      <dgm:t>
        <a:bodyPr/>
        <a:lstStyle/>
        <a:p>
          <a:endParaRPr lang="es-CO"/>
        </a:p>
      </dgm:t>
    </dgm:pt>
    <dgm:pt modelId="{89E02A24-99EF-4C2B-A205-E43AC33B36C8}" type="sibTrans" cxnId="{F9C7363A-8385-4F2B-B471-A2F8A6EC24F8}">
      <dgm:prSet/>
      <dgm:spPr/>
      <dgm:t>
        <a:bodyPr/>
        <a:lstStyle/>
        <a:p>
          <a:endParaRPr lang="es-CO"/>
        </a:p>
      </dgm:t>
    </dgm:pt>
    <dgm:pt modelId="{CC25E636-AEBA-41F0-9A99-7595D270156A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CO" dirty="0"/>
            <a:t>Psicología comportamental</a:t>
          </a:r>
        </a:p>
      </dgm:t>
    </dgm:pt>
    <dgm:pt modelId="{9ED821A5-D995-497E-A03E-F84A9515D36D}" type="parTrans" cxnId="{81D56CAC-1DC3-4B2B-B1E8-33F0E4DA70B9}">
      <dgm:prSet/>
      <dgm:spPr/>
      <dgm:t>
        <a:bodyPr/>
        <a:lstStyle/>
        <a:p>
          <a:endParaRPr lang="es-CO"/>
        </a:p>
      </dgm:t>
    </dgm:pt>
    <dgm:pt modelId="{E3C366F2-F26D-49E7-B894-D6E88550FCD3}" type="sibTrans" cxnId="{81D56CAC-1DC3-4B2B-B1E8-33F0E4DA70B9}">
      <dgm:prSet/>
      <dgm:spPr/>
      <dgm:t>
        <a:bodyPr/>
        <a:lstStyle/>
        <a:p>
          <a:endParaRPr lang="es-CO"/>
        </a:p>
      </dgm:t>
    </dgm:pt>
    <dgm:pt modelId="{7FC49B93-A57B-40F4-969A-FCC73F2546CF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CO" dirty="0"/>
            <a:t>Antropología</a:t>
          </a:r>
        </a:p>
      </dgm:t>
    </dgm:pt>
    <dgm:pt modelId="{16A0124D-F4FC-4C94-8442-C5548D8F56CE}" type="parTrans" cxnId="{C776102D-4F01-4E1F-B523-7CCB84CD98B4}">
      <dgm:prSet/>
      <dgm:spPr/>
      <dgm:t>
        <a:bodyPr/>
        <a:lstStyle/>
        <a:p>
          <a:endParaRPr lang="es-CO"/>
        </a:p>
      </dgm:t>
    </dgm:pt>
    <dgm:pt modelId="{81FF4B0C-A2CB-47A3-952C-2A3D66E53FBD}" type="sibTrans" cxnId="{C776102D-4F01-4E1F-B523-7CCB84CD98B4}">
      <dgm:prSet/>
      <dgm:spPr/>
      <dgm:t>
        <a:bodyPr/>
        <a:lstStyle/>
        <a:p>
          <a:endParaRPr lang="es-CO"/>
        </a:p>
      </dgm:t>
    </dgm:pt>
    <dgm:pt modelId="{B13A6B22-7BF9-4CF9-A5D0-02EA46FDCF23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CO" dirty="0"/>
            <a:t>Psicología social y comunitaria</a:t>
          </a:r>
        </a:p>
      </dgm:t>
    </dgm:pt>
    <dgm:pt modelId="{BCF9F513-72A3-4B2D-8420-E020E233EEB5}" type="parTrans" cxnId="{DEB95FA2-4FE0-4AED-B86E-107206620C5A}">
      <dgm:prSet/>
      <dgm:spPr/>
      <dgm:t>
        <a:bodyPr/>
        <a:lstStyle/>
        <a:p>
          <a:endParaRPr lang="es-CO"/>
        </a:p>
      </dgm:t>
    </dgm:pt>
    <dgm:pt modelId="{A6211A43-FA06-4386-8F37-080323443C7E}" type="sibTrans" cxnId="{DEB95FA2-4FE0-4AED-B86E-107206620C5A}">
      <dgm:prSet/>
      <dgm:spPr/>
      <dgm:t>
        <a:bodyPr/>
        <a:lstStyle/>
        <a:p>
          <a:endParaRPr lang="es-CO"/>
        </a:p>
      </dgm:t>
    </dgm:pt>
    <dgm:pt modelId="{CF88A6E1-AE82-4901-93EB-80173D353A4D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CO" dirty="0"/>
            <a:t>Arquitectos</a:t>
          </a:r>
        </a:p>
      </dgm:t>
    </dgm:pt>
    <dgm:pt modelId="{EE132918-7DCF-4B9B-9956-1BD39A3CC593}" type="parTrans" cxnId="{2E1C7FD8-6DB7-4771-88EE-C2CBD1053EED}">
      <dgm:prSet/>
      <dgm:spPr/>
      <dgm:t>
        <a:bodyPr/>
        <a:lstStyle/>
        <a:p>
          <a:endParaRPr lang="es-CO"/>
        </a:p>
      </dgm:t>
    </dgm:pt>
    <dgm:pt modelId="{31CD035E-BF23-4521-89E8-EB02FFA1AD3D}" type="sibTrans" cxnId="{2E1C7FD8-6DB7-4771-88EE-C2CBD1053EED}">
      <dgm:prSet/>
      <dgm:spPr/>
      <dgm:t>
        <a:bodyPr/>
        <a:lstStyle/>
        <a:p>
          <a:endParaRPr lang="es-CO"/>
        </a:p>
      </dgm:t>
    </dgm:pt>
    <dgm:pt modelId="{F08F7BA0-F659-4314-9224-1C6861C9F084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s-CO" dirty="0"/>
            <a:t>Áreas de incidencia política y legal</a:t>
          </a:r>
        </a:p>
      </dgm:t>
    </dgm:pt>
    <dgm:pt modelId="{FAE00CA5-4620-4AB0-9315-C1BE8214F3C4}" type="parTrans" cxnId="{4A515EB5-918C-43E4-A5DA-A93158289AD2}">
      <dgm:prSet/>
      <dgm:spPr/>
      <dgm:t>
        <a:bodyPr/>
        <a:lstStyle/>
        <a:p>
          <a:endParaRPr lang="es-CO"/>
        </a:p>
      </dgm:t>
    </dgm:pt>
    <dgm:pt modelId="{2FD62715-533F-423A-91A0-0F60BB2DF8EA}" type="sibTrans" cxnId="{4A515EB5-918C-43E4-A5DA-A93158289AD2}">
      <dgm:prSet/>
      <dgm:spPr/>
      <dgm:t>
        <a:bodyPr/>
        <a:lstStyle/>
        <a:p>
          <a:endParaRPr lang="es-CO"/>
        </a:p>
      </dgm:t>
    </dgm:pt>
    <dgm:pt modelId="{DC1BB88E-0C95-40C8-9728-3A3E396E471E}">
      <dgm:prSet/>
      <dgm:spPr/>
      <dgm:t>
        <a:bodyPr/>
        <a:lstStyle/>
        <a:p>
          <a:pPr>
            <a:lnSpc>
              <a:spcPct val="100000"/>
            </a:lnSpc>
          </a:pPr>
          <a:r>
            <a:rPr lang="es-CO" dirty="0"/>
            <a:t>Ciencias políticas</a:t>
          </a:r>
        </a:p>
      </dgm:t>
    </dgm:pt>
    <dgm:pt modelId="{A28E2D1D-18CD-4C3A-BEAB-819A5D44BA45}" type="parTrans" cxnId="{2ED025BF-5D76-4CE6-98A5-6A841C32C1B5}">
      <dgm:prSet/>
      <dgm:spPr/>
      <dgm:t>
        <a:bodyPr/>
        <a:lstStyle/>
        <a:p>
          <a:endParaRPr lang="es-CO"/>
        </a:p>
      </dgm:t>
    </dgm:pt>
    <dgm:pt modelId="{8E1B8DC0-5E54-4011-9B3A-7278ED288CBF}" type="sibTrans" cxnId="{2ED025BF-5D76-4CE6-98A5-6A841C32C1B5}">
      <dgm:prSet/>
      <dgm:spPr/>
      <dgm:t>
        <a:bodyPr/>
        <a:lstStyle/>
        <a:p>
          <a:endParaRPr lang="es-CO"/>
        </a:p>
      </dgm:t>
    </dgm:pt>
    <dgm:pt modelId="{11C21E2B-485D-47C4-9F01-6CFC9ECE6A63}">
      <dgm:prSet/>
      <dgm:spPr/>
      <dgm:t>
        <a:bodyPr/>
        <a:lstStyle/>
        <a:p>
          <a:pPr>
            <a:lnSpc>
              <a:spcPct val="100000"/>
            </a:lnSpc>
          </a:pPr>
          <a:r>
            <a:rPr lang="es-CO" dirty="0"/>
            <a:t>Derecho</a:t>
          </a:r>
        </a:p>
      </dgm:t>
    </dgm:pt>
    <dgm:pt modelId="{9A241F4C-C871-45BB-8EEC-21B55F8720CB}" type="parTrans" cxnId="{40FC46F2-ED95-4742-B3E9-5CBA957AC973}">
      <dgm:prSet/>
      <dgm:spPr/>
      <dgm:t>
        <a:bodyPr/>
        <a:lstStyle/>
        <a:p>
          <a:endParaRPr lang="es-CO"/>
        </a:p>
      </dgm:t>
    </dgm:pt>
    <dgm:pt modelId="{A8834DA5-04BB-4502-94EC-888AD9E555D1}" type="sibTrans" cxnId="{40FC46F2-ED95-4742-B3E9-5CBA957AC973}">
      <dgm:prSet/>
      <dgm:spPr/>
      <dgm:t>
        <a:bodyPr/>
        <a:lstStyle/>
        <a:p>
          <a:endParaRPr lang="es-CO"/>
        </a:p>
      </dgm:t>
    </dgm:pt>
    <dgm:pt modelId="{C3CD05A9-DB68-42F7-81A9-D2B73CD4A528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CO" dirty="0"/>
            <a:t>Artes plásticas</a:t>
          </a:r>
        </a:p>
      </dgm:t>
    </dgm:pt>
    <dgm:pt modelId="{A4AAE68B-A1F9-4791-979A-F0E45114F72D}" type="parTrans" cxnId="{5634D49C-8D03-4C49-9E1E-7F4EF90EC8F4}">
      <dgm:prSet/>
      <dgm:spPr/>
      <dgm:t>
        <a:bodyPr/>
        <a:lstStyle/>
        <a:p>
          <a:endParaRPr lang="es-CO"/>
        </a:p>
      </dgm:t>
    </dgm:pt>
    <dgm:pt modelId="{9A701DA4-1F92-4B29-A595-200CC59D3370}" type="sibTrans" cxnId="{5634D49C-8D03-4C49-9E1E-7F4EF90EC8F4}">
      <dgm:prSet/>
      <dgm:spPr/>
      <dgm:t>
        <a:bodyPr/>
        <a:lstStyle/>
        <a:p>
          <a:endParaRPr lang="es-CO"/>
        </a:p>
      </dgm:t>
    </dgm:pt>
    <dgm:pt modelId="{C037F63A-455A-4C38-8B2E-174976C34908}" type="pres">
      <dgm:prSet presAssocID="{06C24F90-56E1-4DF3-B391-C4660957B071}" presName="root" presStyleCnt="0">
        <dgm:presLayoutVars>
          <dgm:dir/>
          <dgm:resizeHandles val="exact"/>
        </dgm:presLayoutVars>
      </dgm:prSet>
      <dgm:spPr/>
    </dgm:pt>
    <dgm:pt modelId="{FA73C898-C4AA-4056-9FE2-AB88F079A5D3}" type="pres">
      <dgm:prSet presAssocID="{B1191E13-D0F9-4DCA-B784-E7242A79E74F}" presName="compNode" presStyleCnt="0"/>
      <dgm:spPr/>
    </dgm:pt>
    <dgm:pt modelId="{809CF0BF-DA14-4C2B-8926-7F1B6AF314C9}" type="pres">
      <dgm:prSet presAssocID="{B1191E13-D0F9-4DCA-B784-E7242A79E74F}" presName="iconRect" presStyleLbl="node1" presStyleIdx="0" presStyleCnt="4"/>
      <dgm:spPr>
        <a:blipFill rotWithShape="1">
          <a:blip xmlns:r="http://schemas.openxmlformats.org/officeDocument/2006/relationships" r:embed="rId1">
            <a:alphaModFix/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rro"/>
        </a:ext>
      </dgm:extLst>
    </dgm:pt>
    <dgm:pt modelId="{CB6D151B-A749-4B9D-B367-91B74F23D7FB}" type="pres">
      <dgm:prSet presAssocID="{B1191E13-D0F9-4DCA-B784-E7242A79E74F}" presName="iconSpace" presStyleCnt="0"/>
      <dgm:spPr/>
    </dgm:pt>
    <dgm:pt modelId="{38594E5C-070D-4C31-9D77-8D70E0818C42}" type="pres">
      <dgm:prSet presAssocID="{B1191E13-D0F9-4DCA-B784-E7242A79E74F}" presName="parTx" presStyleLbl="revTx" presStyleIdx="0" presStyleCnt="8">
        <dgm:presLayoutVars>
          <dgm:chMax val="0"/>
          <dgm:chPref val="0"/>
        </dgm:presLayoutVars>
      </dgm:prSet>
      <dgm:spPr/>
    </dgm:pt>
    <dgm:pt modelId="{533E5D98-71AB-4CE3-B369-C7ADEC943001}" type="pres">
      <dgm:prSet presAssocID="{B1191E13-D0F9-4DCA-B784-E7242A79E74F}" presName="txSpace" presStyleCnt="0"/>
      <dgm:spPr/>
    </dgm:pt>
    <dgm:pt modelId="{17D06E44-66CC-4E30-A810-CF512F27387A}" type="pres">
      <dgm:prSet presAssocID="{B1191E13-D0F9-4DCA-B784-E7242A79E74F}" presName="desTx" presStyleLbl="revTx" presStyleIdx="1" presStyleCnt="8">
        <dgm:presLayoutVars/>
      </dgm:prSet>
      <dgm:spPr/>
    </dgm:pt>
    <dgm:pt modelId="{67F46C72-C7DE-4C70-AF24-6B2BE625B7B1}" type="pres">
      <dgm:prSet presAssocID="{1C42198E-329D-401F-9396-7589A3500333}" presName="sibTrans" presStyleCnt="0"/>
      <dgm:spPr/>
    </dgm:pt>
    <dgm:pt modelId="{18698EB2-428A-4626-BDD5-83809CB2734C}" type="pres">
      <dgm:prSet presAssocID="{DDAEA841-27F3-4A9A-BFFA-10A0BFAE0528}" presName="compNode" presStyleCnt="0"/>
      <dgm:spPr/>
    </dgm:pt>
    <dgm:pt modelId="{F8F06B32-6715-4CCB-8EB9-64348DCBA65A}" type="pres">
      <dgm:prSet presAssocID="{DDAEA841-27F3-4A9A-BFFA-10A0BFAE0528}" presName="iconRect" presStyleLbl="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o"/>
        </a:ext>
      </dgm:extLst>
    </dgm:pt>
    <dgm:pt modelId="{48E2D8BA-C36A-416A-BD92-0336FD86AA00}" type="pres">
      <dgm:prSet presAssocID="{DDAEA841-27F3-4A9A-BFFA-10A0BFAE0528}" presName="iconSpace" presStyleCnt="0"/>
      <dgm:spPr/>
    </dgm:pt>
    <dgm:pt modelId="{66218BB8-EA2F-499D-A375-0330A2015F0E}" type="pres">
      <dgm:prSet presAssocID="{DDAEA841-27F3-4A9A-BFFA-10A0BFAE0528}" presName="parTx" presStyleLbl="revTx" presStyleIdx="2" presStyleCnt="8">
        <dgm:presLayoutVars>
          <dgm:chMax val="0"/>
          <dgm:chPref val="0"/>
        </dgm:presLayoutVars>
      </dgm:prSet>
      <dgm:spPr/>
    </dgm:pt>
    <dgm:pt modelId="{C68330BA-BE65-4253-8A74-3C5011BA7851}" type="pres">
      <dgm:prSet presAssocID="{DDAEA841-27F3-4A9A-BFFA-10A0BFAE0528}" presName="txSpace" presStyleCnt="0"/>
      <dgm:spPr/>
    </dgm:pt>
    <dgm:pt modelId="{C5D3C090-EDD6-413D-96AE-A1EAA7F87289}" type="pres">
      <dgm:prSet presAssocID="{DDAEA841-27F3-4A9A-BFFA-10A0BFAE0528}" presName="desTx" presStyleLbl="revTx" presStyleIdx="3" presStyleCnt="8">
        <dgm:presLayoutVars/>
      </dgm:prSet>
      <dgm:spPr/>
    </dgm:pt>
    <dgm:pt modelId="{46F78B6C-9E38-409E-9FD7-4FF94072854E}" type="pres">
      <dgm:prSet presAssocID="{2C26C951-EA6D-48FF-89DD-FBFCBC1DEA0E}" presName="sibTrans" presStyleCnt="0"/>
      <dgm:spPr/>
    </dgm:pt>
    <dgm:pt modelId="{AA61991E-D3A1-4522-98D0-59C49FB65B5F}" type="pres">
      <dgm:prSet presAssocID="{F08F7BA0-F659-4314-9224-1C6861C9F084}" presName="compNode" presStyleCnt="0"/>
      <dgm:spPr/>
    </dgm:pt>
    <dgm:pt modelId="{8E1CFEAB-6EF6-47AF-B591-A915FA5F8326}" type="pres">
      <dgm:prSet presAssocID="{F08F7BA0-F659-4314-9224-1C6861C9F084}" presName="iconRect" presStyleLbl="node1" presStyleIdx="2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ábrica"/>
        </a:ext>
      </dgm:extLst>
    </dgm:pt>
    <dgm:pt modelId="{28472BCD-CD04-4285-AFFC-1D87C4843481}" type="pres">
      <dgm:prSet presAssocID="{F08F7BA0-F659-4314-9224-1C6861C9F084}" presName="iconSpace" presStyleCnt="0"/>
      <dgm:spPr/>
    </dgm:pt>
    <dgm:pt modelId="{14FDA873-7FB0-4755-B036-329B83B6AC3A}" type="pres">
      <dgm:prSet presAssocID="{F08F7BA0-F659-4314-9224-1C6861C9F084}" presName="parTx" presStyleLbl="revTx" presStyleIdx="4" presStyleCnt="8">
        <dgm:presLayoutVars>
          <dgm:chMax val="0"/>
          <dgm:chPref val="0"/>
        </dgm:presLayoutVars>
      </dgm:prSet>
      <dgm:spPr/>
    </dgm:pt>
    <dgm:pt modelId="{7C4E7E92-A0A7-4974-B518-6A729C5BD6C2}" type="pres">
      <dgm:prSet presAssocID="{F08F7BA0-F659-4314-9224-1C6861C9F084}" presName="txSpace" presStyleCnt="0"/>
      <dgm:spPr/>
    </dgm:pt>
    <dgm:pt modelId="{BC84D6C3-0645-44E6-B065-BEEEB7298F19}" type="pres">
      <dgm:prSet presAssocID="{F08F7BA0-F659-4314-9224-1C6861C9F084}" presName="desTx" presStyleLbl="revTx" presStyleIdx="5" presStyleCnt="8">
        <dgm:presLayoutVars/>
      </dgm:prSet>
      <dgm:spPr/>
    </dgm:pt>
    <dgm:pt modelId="{C5E2ED20-E3F9-4E16-B8AB-B88C2EAB9CC6}" type="pres">
      <dgm:prSet presAssocID="{2FD62715-533F-423A-91A0-0F60BB2DF8EA}" presName="sibTrans" presStyleCnt="0"/>
      <dgm:spPr/>
    </dgm:pt>
    <dgm:pt modelId="{BB5ED6CD-3477-4EDF-AEF8-5B3CD8504D71}" type="pres">
      <dgm:prSet presAssocID="{B5B5163E-63AA-43CE-B990-083E0472FD45}" presName="compNode" presStyleCnt="0"/>
      <dgm:spPr/>
    </dgm:pt>
    <dgm:pt modelId="{5169D802-E666-49C3-8496-5D999E1239E0}" type="pres">
      <dgm:prSet presAssocID="{B5B5163E-63AA-43CE-B990-083E0472FD45}" presName="iconRect" presStyleLbl="node1" presStyleIdx="3" presStyleCnt="4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532B0DB0-0659-4776-BFF5-770B791540F0}" type="pres">
      <dgm:prSet presAssocID="{B5B5163E-63AA-43CE-B990-083E0472FD45}" presName="iconSpace" presStyleCnt="0"/>
      <dgm:spPr/>
    </dgm:pt>
    <dgm:pt modelId="{2D6C733C-B8B6-467F-B961-19099EEF4D33}" type="pres">
      <dgm:prSet presAssocID="{B5B5163E-63AA-43CE-B990-083E0472FD45}" presName="parTx" presStyleLbl="revTx" presStyleIdx="6" presStyleCnt="8">
        <dgm:presLayoutVars>
          <dgm:chMax val="0"/>
          <dgm:chPref val="0"/>
        </dgm:presLayoutVars>
      </dgm:prSet>
      <dgm:spPr/>
    </dgm:pt>
    <dgm:pt modelId="{5FDF5DA1-2101-49FE-947C-1A7D3C4A42D5}" type="pres">
      <dgm:prSet presAssocID="{B5B5163E-63AA-43CE-B990-083E0472FD45}" presName="txSpace" presStyleCnt="0"/>
      <dgm:spPr/>
    </dgm:pt>
    <dgm:pt modelId="{48573FCD-3DAE-4E67-87A8-2976AF9C36D3}" type="pres">
      <dgm:prSet presAssocID="{B5B5163E-63AA-43CE-B990-083E0472FD45}" presName="desTx" presStyleLbl="revTx" presStyleIdx="7" presStyleCnt="8">
        <dgm:presLayoutVars/>
      </dgm:prSet>
      <dgm:spPr/>
    </dgm:pt>
  </dgm:ptLst>
  <dgm:cxnLst>
    <dgm:cxn modelId="{6727C602-BAC7-4FBD-BCDB-7C14019EAA72}" type="presOf" srcId="{30132AC9-22C8-4461-8A15-09F67E0A7D2D}" destId="{48573FCD-3DAE-4E67-87A8-2976AF9C36D3}" srcOrd="0" destOrd="0" presId="urn:microsoft.com/office/officeart/2018/2/layout/IconLabelDescriptionList"/>
    <dgm:cxn modelId="{1D074403-022D-4CDE-859D-8F7142170E9A}" type="presOf" srcId="{C3CD05A9-DB68-42F7-81A9-D2B73CD4A528}" destId="{48573FCD-3DAE-4E67-87A8-2976AF9C36D3}" srcOrd="0" destOrd="2" presId="urn:microsoft.com/office/officeart/2018/2/layout/IconLabelDescriptionList"/>
    <dgm:cxn modelId="{26E4F60D-47CE-49B1-BD1F-6560CAB30B77}" type="presOf" srcId="{FF520E5F-63AD-4D76-9104-03EFCF30E3D4}" destId="{C5D3C090-EDD6-413D-96AE-A1EAA7F87289}" srcOrd="0" destOrd="0" presId="urn:microsoft.com/office/officeart/2018/2/layout/IconLabelDescriptionList"/>
    <dgm:cxn modelId="{F74DA614-6DBC-46AF-8EAB-DD0ACFDE50E1}" type="presOf" srcId="{F08F7BA0-F659-4314-9224-1C6861C9F084}" destId="{14FDA873-7FB0-4755-B036-329B83B6AC3A}" srcOrd="0" destOrd="0" presId="urn:microsoft.com/office/officeart/2018/2/layout/IconLabelDescriptionList"/>
    <dgm:cxn modelId="{D4F1FA14-5777-46DB-AE87-F3EDC83BA09E}" srcId="{B5B5163E-63AA-43CE-B990-083E0472FD45}" destId="{30132AC9-22C8-4461-8A15-09F67E0A7D2D}" srcOrd="0" destOrd="0" parTransId="{71ED92D5-31FA-44BB-B2EE-D3AF1F2A6FC7}" sibTransId="{D439E420-5E8A-4C24-A3BC-72BEA2038F75}"/>
    <dgm:cxn modelId="{09030215-4480-4A99-96BA-D7A6E72EE1B1}" type="presOf" srcId="{DDAEA841-27F3-4A9A-BFFA-10A0BFAE0528}" destId="{66218BB8-EA2F-499D-A375-0330A2015F0E}" srcOrd="0" destOrd="0" presId="urn:microsoft.com/office/officeart/2018/2/layout/IconLabelDescriptionList"/>
    <dgm:cxn modelId="{34825B23-1BBE-4E5B-81BA-3A8D2E55A240}" type="presOf" srcId="{ED53FB5E-BC3E-4414-9BC8-83DAF3C15372}" destId="{C5D3C090-EDD6-413D-96AE-A1EAA7F87289}" srcOrd="0" destOrd="2" presId="urn:microsoft.com/office/officeart/2018/2/layout/IconLabelDescriptionList"/>
    <dgm:cxn modelId="{4F88092D-C8E7-444E-A2B4-B958B8029AE3}" type="presOf" srcId="{06C24F90-56E1-4DF3-B391-C4660957B071}" destId="{C037F63A-455A-4C38-8B2E-174976C34908}" srcOrd="0" destOrd="0" presId="urn:microsoft.com/office/officeart/2018/2/layout/IconLabelDescriptionList"/>
    <dgm:cxn modelId="{C776102D-4F01-4E1F-B523-7CCB84CD98B4}" srcId="{DDAEA841-27F3-4A9A-BFFA-10A0BFAE0528}" destId="{7FC49B93-A57B-40F4-969A-FCC73F2546CF}" srcOrd="1" destOrd="0" parTransId="{16A0124D-F4FC-4C94-8442-C5548D8F56CE}" sibTransId="{81FF4B0C-A2CB-47A3-952C-2A3D66E53FBD}"/>
    <dgm:cxn modelId="{F9C7363A-8385-4F2B-B471-A2F8A6EC24F8}" srcId="{B1191E13-D0F9-4DCA-B784-E7242A79E74F}" destId="{2D709B7E-C510-4A3B-BBF4-57A5C106C6DE}" srcOrd="2" destOrd="0" parTransId="{DD37B0ED-4FCA-4720-82D7-5A0B6571AEC3}" sibTransId="{89E02A24-99EF-4C2B-A205-E43AC33B36C8}"/>
    <dgm:cxn modelId="{2E45695E-32AE-465F-8F28-631CAF658F05}" type="presOf" srcId="{CF88A6E1-AE82-4901-93EB-80173D353A4D}" destId="{48573FCD-3DAE-4E67-87A8-2976AF9C36D3}" srcOrd="0" destOrd="1" presId="urn:microsoft.com/office/officeart/2018/2/layout/IconLabelDescriptionList"/>
    <dgm:cxn modelId="{2AE45D41-37C9-4F0D-8FA8-2EE5116D2DC6}" srcId="{06C24F90-56E1-4DF3-B391-C4660957B071}" destId="{DDAEA841-27F3-4A9A-BFFA-10A0BFAE0528}" srcOrd="1" destOrd="0" parTransId="{F9F5939F-2743-4C8E-8336-DA1D25BA245D}" sibTransId="{2C26C951-EA6D-48FF-89DD-FBFCBC1DEA0E}"/>
    <dgm:cxn modelId="{D03AB263-5996-41FA-B9AD-145DFBDC5AFC}" srcId="{DDAEA841-27F3-4A9A-BFFA-10A0BFAE0528}" destId="{ED53FB5E-BC3E-4414-9BC8-83DAF3C15372}" srcOrd="2" destOrd="0" parTransId="{71480366-52D1-426F-A1F6-DF7B45A5F24D}" sibTransId="{6A5E21E7-11C8-4C38-9613-314EA95C1352}"/>
    <dgm:cxn modelId="{5B7A1B44-4687-4017-9E74-11ED69AA6D2D}" type="presOf" srcId="{11C21E2B-485D-47C4-9F01-6CFC9ECE6A63}" destId="{BC84D6C3-0645-44E6-B065-BEEEB7298F19}" srcOrd="0" destOrd="1" presId="urn:microsoft.com/office/officeart/2018/2/layout/IconLabelDescriptionList"/>
    <dgm:cxn modelId="{EC37CD46-A49C-409C-B4E0-BF31A0B65B5C}" srcId="{DDAEA841-27F3-4A9A-BFFA-10A0BFAE0528}" destId="{FF520E5F-63AD-4D76-9104-03EFCF30E3D4}" srcOrd="0" destOrd="0" parTransId="{A658E356-2F56-4CE5-8BD8-20ED35AAAF4D}" sibTransId="{2320DCAA-743B-423B-AA54-E7844C6399AE}"/>
    <dgm:cxn modelId="{6855E84A-1ADA-4ADE-8E4E-ABA020F755D7}" type="presOf" srcId="{D54A1E64-0268-4C7B-9FC5-9DF2AF6D98B2}" destId="{17D06E44-66CC-4E30-A810-CF512F27387A}" srcOrd="0" destOrd="0" presId="urn:microsoft.com/office/officeart/2018/2/layout/IconLabelDescriptionList"/>
    <dgm:cxn modelId="{B5CDE34D-F88A-4775-9B41-135260DCFA69}" type="presOf" srcId="{B1191E13-D0F9-4DCA-B784-E7242A79E74F}" destId="{38594E5C-070D-4C31-9D77-8D70E0818C42}" srcOrd="0" destOrd="0" presId="urn:microsoft.com/office/officeart/2018/2/layout/IconLabelDescriptionList"/>
    <dgm:cxn modelId="{ECCA3650-5964-463C-8ABE-2A8DE874F651}" srcId="{06C24F90-56E1-4DF3-B391-C4660957B071}" destId="{B1191E13-D0F9-4DCA-B784-E7242A79E74F}" srcOrd="0" destOrd="0" parTransId="{B1040200-0A84-42EF-AB60-F9D22572E897}" sibTransId="{1C42198E-329D-401F-9396-7589A3500333}"/>
    <dgm:cxn modelId="{869C0886-1C82-437A-81E4-0C4740134326}" type="presOf" srcId="{B13A6B22-7BF9-4CF9-A5D0-02EA46FDCF23}" destId="{C5D3C090-EDD6-413D-96AE-A1EAA7F87289}" srcOrd="0" destOrd="3" presId="urn:microsoft.com/office/officeart/2018/2/layout/IconLabelDescriptionList"/>
    <dgm:cxn modelId="{DCC90798-3E3E-4277-96D1-427E819C9B9C}" type="presOf" srcId="{2D709B7E-C510-4A3B-BBF4-57A5C106C6DE}" destId="{17D06E44-66CC-4E30-A810-CF512F27387A}" srcOrd="0" destOrd="2" presId="urn:microsoft.com/office/officeart/2018/2/layout/IconLabelDescriptionList"/>
    <dgm:cxn modelId="{5634D49C-8D03-4C49-9E1E-7F4EF90EC8F4}" srcId="{B5B5163E-63AA-43CE-B990-083E0472FD45}" destId="{C3CD05A9-DB68-42F7-81A9-D2B73CD4A528}" srcOrd="2" destOrd="0" parTransId="{A4AAE68B-A1F9-4791-979A-F0E45114F72D}" sibTransId="{9A701DA4-1F92-4B29-A595-200CC59D3370}"/>
    <dgm:cxn modelId="{DEB95FA2-4FE0-4AED-B86E-107206620C5A}" srcId="{DDAEA841-27F3-4A9A-BFFA-10A0BFAE0528}" destId="{B13A6B22-7BF9-4CF9-A5D0-02EA46FDCF23}" srcOrd="3" destOrd="0" parTransId="{BCF9F513-72A3-4B2D-8420-E020E233EEB5}" sibTransId="{A6211A43-FA06-4386-8F37-080323443C7E}"/>
    <dgm:cxn modelId="{7EB5E3A2-AF8D-45F2-A0F8-F506B616C105}" srcId="{B1191E13-D0F9-4DCA-B784-E7242A79E74F}" destId="{5A7EEBD0-30AD-4A97-BA52-1F315A17A82A}" srcOrd="1" destOrd="0" parTransId="{7372248A-D07E-4D8E-84C7-7DF42EA1809D}" sibTransId="{00C682FA-65D4-4B62-8EC3-B12E1D77FC9E}"/>
    <dgm:cxn modelId="{81D56CAC-1DC3-4B2B-B1E8-33F0E4DA70B9}" srcId="{B1191E13-D0F9-4DCA-B784-E7242A79E74F}" destId="{CC25E636-AEBA-41F0-9A99-7595D270156A}" srcOrd="3" destOrd="0" parTransId="{9ED821A5-D995-497E-A03E-F84A9515D36D}" sibTransId="{E3C366F2-F26D-49E7-B894-D6E88550FCD3}"/>
    <dgm:cxn modelId="{4A515EB5-918C-43E4-A5DA-A93158289AD2}" srcId="{06C24F90-56E1-4DF3-B391-C4660957B071}" destId="{F08F7BA0-F659-4314-9224-1C6861C9F084}" srcOrd="2" destOrd="0" parTransId="{FAE00CA5-4620-4AB0-9315-C1BE8214F3C4}" sibTransId="{2FD62715-533F-423A-91A0-0F60BB2DF8EA}"/>
    <dgm:cxn modelId="{257F47BC-D8EA-4C9E-BFDD-1ADB1C041503}" srcId="{06C24F90-56E1-4DF3-B391-C4660957B071}" destId="{B5B5163E-63AA-43CE-B990-083E0472FD45}" srcOrd="3" destOrd="0" parTransId="{7FF7CC15-B045-4A98-AE24-E7222F780A28}" sibTransId="{6CEB5F68-F4C6-41CA-92E7-36B0672FC9BE}"/>
    <dgm:cxn modelId="{2ED025BF-5D76-4CE6-98A5-6A841C32C1B5}" srcId="{F08F7BA0-F659-4314-9224-1C6861C9F084}" destId="{DC1BB88E-0C95-40C8-9728-3A3E396E471E}" srcOrd="0" destOrd="0" parTransId="{A28E2D1D-18CD-4C3A-BEAB-819A5D44BA45}" sibTransId="{8E1B8DC0-5E54-4011-9B3A-7278ED288CBF}"/>
    <dgm:cxn modelId="{FD8CFBBF-693F-49F8-8803-8C1945A4800F}" type="presOf" srcId="{5A7EEBD0-30AD-4A97-BA52-1F315A17A82A}" destId="{17D06E44-66CC-4E30-A810-CF512F27387A}" srcOrd="0" destOrd="1" presId="urn:microsoft.com/office/officeart/2018/2/layout/IconLabelDescriptionList"/>
    <dgm:cxn modelId="{2E1C7FD8-6DB7-4771-88EE-C2CBD1053EED}" srcId="{B5B5163E-63AA-43CE-B990-083E0472FD45}" destId="{CF88A6E1-AE82-4901-93EB-80173D353A4D}" srcOrd="1" destOrd="0" parTransId="{EE132918-7DCF-4B9B-9956-1BD39A3CC593}" sibTransId="{31CD035E-BF23-4521-89E8-EB02FFA1AD3D}"/>
    <dgm:cxn modelId="{40B2D7E3-1EC9-4C92-9835-CA50C52DBCF6}" type="presOf" srcId="{DC1BB88E-0C95-40C8-9728-3A3E396E471E}" destId="{BC84D6C3-0645-44E6-B065-BEEEB7298F19}" srcOrd="0" destOrd="0" presId="urn:microsoft.com/office/officeart/2018/2/layout/IconLabelDescriptionList"/>
    <dgm:cxn modelId="{B9DC16E9-8057-4417-9380-246CD5DF7A97}" srcId="{B1191E13-D0F9-4DCA-B784-E7242A79E74F}" destId="{D54A1E64-0268-4C7B-9FC5-9DF2AF6D98B2}" srcOrd="0" destOrd="0" parTransId="{0AB570F5-65D0-41D7-864B-177FA2F0D8E9}" sibTransId="{1B93C2BC-AAF9-433D-8B9E-BE4784745A2B}"/>
    <dgm:cxn modelId="{1FA795ED-BD01-4EA4-9454-998CEA2874D9}" type="presOf" srcId="{7FC49B93-A57B-40F4-969A-FCC73F2546CF}" destId="{C5D3C090-EDD6-413D-96AE-A1EAA7F87289}" srcOrd="0" destOrd="1" presId="urn:microsoft.com/office/officeart/2018/2/layout/IconLabelDescriptionList"/>
    <dgm:cxn modelId="{40FC46F2-ED95-4742-B3E9-5CBA957AC973}" srcId="{F08F7BA0-F659-4314-9224-1C6861C9F084}" destId="{11C21E2B-485D-47C4-9F01-6CFC9ECE6A63}" srcOrd="1" destOrd="0" parTransId="{9A241F4C-C871-45BB-8EEC-21B55F8720CB}" sibTransId="{A8834DA5-04BB-4502-94EC-888AD9E555D1}"/>
    <dgm:cxn modelId="{82CB62FA-1D2A-4A55-B969-2C4A66CF5DB3}" type="presOf" srcId="{B5B5163E-63AA-43CE-B990-083E0472FD45}" destId="{2D6C733C-B8B6-467F-B961-19099EEF4D33}" srcOrd="0" destOrd="0" presId="urn:microsoft.com/office/officeart/2018/2/layout/IconLabelDescriptionList"/>
    <dgm:cxn modelId="{601FAFFC-782D-40DE-9D86-FC7AB11FA2DB}" type="presOf" srcId="{CC25E636-AEBA-41F0-9A99-7595D270156A}" destId="{17D06E44-66CC-4E30-A810-CF512F27387A}" srcOrd="0" destOrd="3" presId="urn:microsoft.com/office/officeart/2018/2/layout/IconLabelDescriptionList"/>
    <dgm:cxn modelId="{ACB100A8-3725-481A-AAB2-F7F6B77493A1}" type="presParOf" srcId="{C037F63A-455A-4C38-8B2E-174976C34908}" destId="{FA73C898-C4AA-4056-9FE2-AB88F079A5D3}" srcOrd="0" destOrd="0" presId="urn:microsoft.com/office/officeart/2018/2/layout/IconLabelDescriptionList"/>
    <dgm:cxn modelId="{75141AD6-43DD-4C38-9642-5DEF01645FCB}" type="presParOf" srcId="{FA73C898-C4AA-4056-9FE2-AB88F079A5D3}" destId="{809CF0BF-DA14-4C2B-8926-7F1B6AF314C9}" srcOrd="0" destOrd="0" presId="urn:microsoft.com/office/officeart/2018/2/layout/IconLabelDescriptionList"/>
    <dgm:cxn modelId="{7F215A9F-084D-46BA-883D-1CEFF67F8002}" type="presParOf" srcId="{FA73C898-C4AA-4056-9FE2-AB88F079A5D3}" destId="{CB6D151B-A749-4B9D-B367-91B74F23D7FB}" srcOrd="1" destOrd="0" presId="urn:microsoft.com/office/officeart/2018/2/layout/IconLabelDescriptionList"/>
    <dgm:cxn modelId="{C66C0ABE-5179-47EE-9EFD-74621852AF52}" type="presParOf" srcId="{FA73C898-C4AA-4056-9FE2-AB88F079A5D3}" destId="{38594E5C-070D-4C31-9D77-8D70E0818C42}" srcOrd="2" destOrd="0" presId="urn:microsoft.com/office/officeart/2018/2/layout/IconLabelDescriptionList"/>
    <dgm:cxn modelId="{722BAC84-0A6F-41E9-B6F2-AB1396EAB97A}" type="presParOf" srcId="{FA73C898-C4AA-4056-9FE2-AB88F079A5D3}" destId="{533E5D98-71AB-4CE3-B369-C7ADEC943001}" srcOrd="3" destOrd="0" presId="urn:microsoft.com/office/officeart/2018/2/layout/IconLabelDescriptionList"/>
    <dgm:cxn modelId="{FD94EE63-0840-4E1A-8A44-47FC59E07F05}" type="presParOf" srcId="{FA73C898-C4AA-4056-9FE2-AB88F079A5D3}" destId="{17D06E44-66CC-4E30-A810-CF512F27387A}" srcOrd="4" destOrd="0" presId="urn:microsoft.com/office/officeart/2018/2/layout/IconLabelDescriptionList"/>
    <dgm:cxn modelId="{433B6F1A-7536-41D1-869C-03DE252257DD}" type="presParOf" srcId="{C037F63A-455A-4C38-8B2E-174976C34908}" destId="{67F46C72-C7DE-4C70-AF24-6B2BE625B7B1}" srcOrd="1" destOrd="0" presId="urn:microsoft.com/office/officeart/2018/2/layout/IconLabelDescriptionList"/>
    <dgm:cxn modelId="{9458245D-96F8-47F2-A9AF-77CD4FFE6E8D}" type="presParOf" srcId="{C037F63A-455A-4C38-8B2E-174976C34908}" destId="{18698EB2-428A-4626-BDD5-83809CB2734C}" srcOrd="2" destOrd="0" presId="urn:microsoft.com/office/officeart/2018/2/layout/IconLabelDescriptionList"/>
    <dgm:cxn modelId="{A7D5D255-49B1-45D1-9B09-E44B1C265F17}" type="presParOf" srcId="{18698EB2-428A-4626-BDD5-83809CB2734C}" destId="{F8F06B32-6715-4CCB-8EB9-64348DCBA65A}" srcOrd="0" destOrd="0" presId="urn:microsoft.com/office/officeart/2018/2/layout/IconLabelDescriptionList"/>
    <dgm:cxn modelId="{2A2E1975-0DB4-4E81-9403-19DC3A942B17}" type="presParOf" srcId="{18698EB2-428A-4626-BDD5-83809CB2734C}" destId="{48E2D8BA-C36A-416A-BD92-0336FD86AA00}" srcOrd="1" destOrd="0" presId="urn:microsoft.com/office/officeart/2018/2/layout/IconLabelDescriptionList"/>
    <dgm:cxn modelId="{75A16314-38B0-414C-96C9-8DA732873215}" type="presParOf" srcId="{18698EB2-428A-4626-BDD5-83809CB2734C}" destId="{66218BB8-EA2F-499D-A375-0330A2015F0E}" srcOrd="2" destOrd="0" presId="urn:microsoft.com/office/officeart/2018/2/layout/IconLabelDescriptionList"/>
    <dgm:cxn modelId="{B78BB155-031B-400F-94C7-952964F6A803}" type="presParOf" srcId="{18698EB2-428A-4626-BDD5-83809CB2734C}" destId="{C68330BA-BE65-4253-8A74-3C5011BA7851}" srcOrd="3" destOrd="0" presId="urn:microsoft.com/office/officeart/2018/2/layout/IconLabelDescriptionList"/>
    <dgm:cxn modelId="{BD8CB0B6-5033-47A5-9A47-A4124B25C13E}" type="presParOf" srcId="{18698EB2-428A-4626-BDD5-83809CB2734C}" destId="{C5D3C090-EDD6-413D-96AE-A1EAA7F87289}" srcOrd="4" destOrd="0" presId="urn:microsoft.com/office/officeart/2018/2/layout/IconLabelDescriptionList"/>
    <dgm:cxn modelId="{B8C45AB2-B9BA-4833-96AA-9B27B7D3D0B3}" type="presParOf" srcId="{C037F63A-455A-4C38-8B2E-174976C34908}" destId="{46F78B6C-9E38-409E-9FD7-4FF94072854E}" srcOrd="3" destOrd="0" presId="urn:microsoft.com/office/officeart/2018/2/layout/IconLabelDescriptionList"/>
    <dgm:cxn modelId="{FA5F10CA-F93D-4C5E-94C1-356947603D05}" type="presParOf" srcId="{C037F63A-455A-4C38-8B2E-174976C34908}" destId="{AA61991E-D3A1-4522-98D0-59C49FB65B5F}" srcOrd="4" destOrd="0" presId="urn:microsoft.com/office/officeart/2018/2/layout/IconLabelDescriptionList"/>
    <dgm:cxn modelId="{F74F86F4-7A64-4AC5-9D26-71B86155F5EC}" type="presParOf" srcId="{AA61991E-D3A1-4522-98D0-59C49FB65B5F}" destId="{8E1CFEAB-6EF6-47AF-B591-A915FA5F8326}" srcOrd="0" destOrd="0" presId="urn:microsoft.com/office/officeart/2018/2/layout/IconLabelDescriptionList"/>
    <dgm:cxn modelId="{346AB8C8-057D-4544-A384-F7F74F12A04F}" type="presParOf" srcId="{AA61991E-D3A1-4522-98D0-59C49FB65B5F}" destId="{28472BCD-CD04-4285-AFFC-1D87C4843481}" srcOrd="1" destOrd="0" presId="urn:microsoft.com/office/officeart/2018/2/layout/IconLabelDescriptionList"/>
    <dgm:cxn modelId="{2D2D3704-9C06-4FB8-830F-19DC97AFCAB1}" type="presParOf" srcId="{AA61991E-D3A1-4522-98D0-59C49FB65B5F}" destId="{14FDA873-7FB0-4755-B036-329B83B6AC3A}" srcOrd="2" destOrd="0" presId="urn:microsoft.com/office/officeart/2018/2/layout/IconLabelDescriptionList"/>
    <dgm:cxn modelId="{8B34C381-7399-4ABE-A723-67BC36B10F23}" type="presParOf" srcId="{AA61991E-D3A1-4522-98D0-59C49FB65B5F}" destId="{7C4E7E92-A0A7-4974-B518-6A729C5BD6C2}" srcOrd="3" destOrd="0" presId="urn:microsoft.com/office/officeart/2018/2/layout/IconLabelDescriptionList"/>
    <dgm:cxn modelId="{92AE107D-9035-4080-9702-E656DB0468F2}" type="presParOf" srcId="{AA61991E-D3A1-4522-98D0-59C49FB65B5F}" destId="{BC84D6C3-0645-44E6-B065-BEEEB7298F19}" srcOrd="4" destOrd="0" presId="urn:microsoft.com/office/officeart/2018/2/layout/IconLabelDescriptionList"/>
    <dgm:cxn modelId="{82225C95-2589-45B8-8A98-821ED1BB7061}" type="presParOf" srcId="{C037F63A-455A-4C38-8B2E-174976C34908}" destId="{C5E2ED20-E3F9-4E16-B8AB-B88C2EAB9CC6}" srcOrd="5" destOrd="0" presId="urn:microsoft.com/office/officeart/2018/2/layout/IconLabelDescriptionList"/>
    <dgm:cxn modelId="{C78B725D-996F-4BC1-8FC7-DB89A87584F2}" type="presParOf" srcId="{C037F63A-455A-4C38-8B2E-174976C34908}" destId="{BB5ED6CD-3477-4EDF-AEF8-5B3CD8504D71}" srcOrd="6" destOrd="0" presId="urn:microsoft.com/office/officeart/2018/2/layout/IconLabelDescriptionList"/>
    <dgm:cxn modelId="{0BECAFD7-9B7B-418A-B160-2D35BDC883A8}" type="presParOf" srcId="{BB5ED6CD-3477-4EDF-AEF8-5B3CD8504D71}" destId="{5169D802-E666-49C3-8496-5D999E1239E0}" srcOrd="0" destOrd="0" presId="urn:microsoft.com/office/officeart/2018/2/layout/IconLabelDescriptionList"/>
    <dgm:cxn modelId="{CFA09F81-1440-4E58-9418-592256D5F9CD}" type="presParOf" srcId="{BB5ED6CD-3477-4EDF-AEF8-5B3CD8504D71}" destId="{532B0DB0-0659-4776-BFF5-770B791540F0}" srcOrd="1" destOrd="0" presId="urn:microsoft.com/office/officeart/2018/2/layout/IconLabelDescriptionList"/>
    <dgm:cxn modelId="{47AA5BD1-2A97-4F66-99DE-F49791DA5ADA}" type="presParOf" srcId="{BB5ED6CD-3477-4EDF-AEF8-5B3CD8504D71}" destId="{2D6C733C-B8B6-467F-B961-19099EEF4D33}" srcOrd="2" destOrd="0" presId="urn:microsoft.com/office/officeart/2018/2/layout/IconLabelDescriptionList"/>
    <dgm:cxn modelId="{2E3DCB0D-306B-423E-A2BC-3A8A08D379E2}" type="presParOf" srcId="{BB5ED6CD-3477-4EDF-AEF8-5B3CD8504D71}" destId="{5FDF5DA1-2101-49FE-947C-1A7D3C4A42D5}" srcOrd="3" destOrd="0" presId="urn:microsoft.com/office/officeart/2018/2/layout/IconLabelDescriptionList"/>
    <dgm:cxn modelId="{5DDB44BA-B14A-426F-AEEA-897DB4B6957C}" type="presParOf" srcId="{BB5ED6CD-3477-4EDF-AEF8-5B3CD8504D71}" destId="{48573FCD-3DAE-4E67-87A8-2976AF9C36D3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9CF0BF-DA14-4C2B-8926-7F1B6AF314C9}">
      <dsp:nvSpPr>
        <dsp:cNvPr id="0" name=""/>
        <dsp:cNvSpPr/>
      </dsp:nvSpPr>
      <dsp:spPr>
        <a:xfrm>
          <a:off x="4219" y="722787"/>
          <a:ext cx="844593" cy="844593"/>
        </a:xfrm>
        <a:prstGeom prst="rect">
          <a:avLst/>
        </a:prstGeom>
        <a:blipFill rotWithShape="1">
          <a:blip xmlns:r="http://schemas.openxmlformats.org/officeDocument/2006/relationships" r:embed="rId1">
            <a:alphaModFix/>
          </a:blip>
          <a:srcRect/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594E5C-070D-4C31-9D77-8D70E0818C42}">
      <dsp:nvSpPr>
        <dsp:cNvPr id="0" name=""/>
        <dsp:cNvSpPr/>
      </dsp:nvSpPr>
      <dsp:spPr>
        <a:xfrm>
          <a:off x="4219" y="1685512"/>
          <a:ext cx="2413125" cy="903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CO" sz="1400" kern="1200" dirty="0"/>
            <a:t>Áreas implicadas directamente en la rehabilitación de fauna</a:t>
          </a:r>
        </a:p>
        <a:p>
          <a:pPr marL="0" lvl="0" indent="0" algn="l" defTabSz="622300">
            <a:spcBef>
              <a:spcPct val="0"/>
            </a:spcBef>
            <a:spcAft>
              <a:spcPct val="35000"/>
            </a:spcAft>
            <a:buNone/>
          </a:pPr>
          <a:endParaRPr lang="es-CO" sz="1400" kern="1200" dirty="0"/>
        </a:p>
      </dsp:txBody>
      <dsp:txXfrm>
        <a:off x="4219" y="1685512"/>
        <a:ext cx="2413125" cy="903656"/>
      </dsp:txXfrm>
    </dsp:sp>
    <dsp:sp modelId="{17D06E44-66CC-4E30-A810-CF512F27387A}">
      <dsp:nvSpPr>
        <dsp:cNvPr id="0" name=""/>
        <dsp:cNvSpPr/>
      </dsp:nvSpPr>
      <dsp:spPr>
        <a:xfrm>
          <a:off x="4219" y="2644113"/>
          <a:ext cx="2413125" cy="825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Veterinaria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Zootecnia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Biología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Psicología comportamental</a:t>
          </a:r>
        </a:p>
      </dsp:txBody>
      <dsp:txXfrm>
        <a:off x="4219" y="2644113"/>
        <a:ext cx="2413125" cy="825903"/>
      </dsp:txXfrm>
    </dsp:sp>
    <dsp:sp modelId="{F8F06B32-6715-4CCB-8EB9-64348DCBA65A}">
      <dsp:nvSpPr>
        <dsp:cNvPr id="0" name=""/>
        <dsp:cNvSpPr/>
      </dsp:nvSpPr>
      <dsp:spPr>
        <a:xfrm>
          <a:off x="2839641" y="722787"/>
          <a:ext cx="844593" cy="844593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218BB8-EA2F-499D-A375-0330A2015F0E}">
      <dsp:nvSpPr>
        <dsp:cNvPr id="0" name=""/>
        <dsp:cNvSpPr/>
      </dsp:nvSpPr>
      <dsp:spPr>
        <a:xfrm>
          <a:off x="2839641" y="1685512"/>
          <a:ext cx="2413125" cy="903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CO" sz="1400" kern="1200" dirty="0"/>
            <a:t>Áreas de incidencia social</a:t>
          </a:r>
        </a:p>
      </dsp:txBody>
      <dsp:txXfrm>
        <a:off x="2839641" y="1685512"/>
        <a:ext cx="2413125" cy="903656"/>
      </dsp:txXfrm>
    </dsp:sp>
    <dsp:sp modelId="{C5D3C090-EDD6-413D-96AE-A1EAA7F87289}">
      <dsp:nvSpPr>
        <dsp:cNvPr id="0" name=""/>
        <dsp:cNvSpPr/>
      </dsp:nvSpPr>
      <dsp:spPr>
        <a:xfrm>
          <a:off x="2839641" y="2644113"/>
          <a:ext cx="2413125" cy="825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Sociología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Antropología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Trabajo social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Psicología social y comunitaria</a:t>
          </a:r>
        </a:p>
      </dsp:txBody>
      <dsp:txXfrm>
        <a:off x="2839641" y="2644113"/>
        <a:ext cx="2413125" cy="825903"/>
      </dsp:txXfrm>
    </dsp:sp>
    <dsp:sp modelId="{8E1CFEAB-6EF6-47AF-B591-A915FA5F8326}">
      <dsp:nvSpPr>
        <dsp:cNvPr id="0" name=""/>
        <dsp:cNvSpPr/>
      </dsp:nvSpPr>
      <dsp:spPr>
        <a:xfrm>
          <a:off x="5675062" y="722787"/>
          <a:ext cx="844593" cy="84459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FDA873-7FB0-4755-B036-329B83B6AC3A}">
      <dsp:nvSpPr>
        <dsp:cNvPr id="0" name=""/>
        <dsp:cNvSpPr/>
      </dsp:nvSpPr>
      <dsp:spPr>
        <a:xfrm>
          <a:off x="5675062" y="1685512"/>
          <a:ext cx="2413125" cy="903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CO" sz="1400" kern="1200" dirty="0"/>
            <a:t>Áreas de incidencia política y legal</a:t>
          </a:r>
        </a:p>
      </dsp:txBody>
      <dsp:txXfrm>
        <a:off x="5675062" y="1685512"/>
        <a:ext cx="2413125" cy="903656"/>
      </dsp:txXfrm>
    </dsp:sp>
    <dsp:sp modelId="{BC84D6C3-0645-44E6-B065-BEEEB7298F19}">
      <dsp:nvSpPr>
        <dsp:cNvPr id="0" name=""/>
        <dsp:cNvSpPr/>
      </dsp:nvSpPr>
      <dsp:spPr>
        <a:xfrm>
          <a:off x="5675062" y="2644113"/>
          <a:ext cx="2413125" cy="825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Ciencias políticas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Derecho</a:t>
          </a:r>
        </a:p>
      </dsp:txBody>
      <dsp:txXfrm>
        <a:off x="5675062" y="2644113"/>
        <a:ext cx="2413125" cy="825903"/>
      </dsp:txXfrm>
    </dsp:sp>
    <dsp:sp modelId="{5169D802-E666-49C3-8496-5D999E1239E0}">
      <dsp:nvSpPr>
        <dsp:cNvPr id="0" name=""/>
        <dsp:cNvSpPr/>
      </dsp:nvSpPr>
      <dsp:spPr>
        <a:xfrm>
          <a:off x="8510484" y="722787"/>
          <a:ext cx="844593" cy="844593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6C733C-B8B6-467F-B961-19099EEF4D33}">
      <dsp:nvSpPr>
        <dsp:cNvPr id="0" name=""/>
        <dsp:cNvSpPr/>
      </dsp:nvSpPr>
      <dsp:spPr>
        <a:xfrm>
          <a:off x="8510484" y="1685512"/>
          <a:ext cx="2413125" cy="903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CO" sz="1400" kern="1200" dirty="0"/>
            <a:t>Desarrollo de materiales y espacios </a:t>
          </a:r>
        </a:p>
      </dsp:txBody>
      <dsp:txXfrm>
        <a:off x="8510484" y="1685512"/>
        <a:ext cx="2413125" cy="903656"/>
      </dsp:txXfrm>
    </dsp:sp>
    <dsp:sp modelId="{48573FCD-3DAE-4E67-87A8-2976AF9C36D3}">
      <dsp:nvSpPr>
        <dsp:cNvPr id="0" name=""/>
        <dsp:cNvSpPr/>
      </dsp:nvSpPr>
      <dsp:spPr>
        <a:xfrm>
          <a:off x="8510484" y="2644113"/>
          <a:ext cx="2413125" cy="825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Ingenieros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Arquitectos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Artes plásticas</a:t>
          </a:r>
        </a:p>
      </dsp:txBody>
      <dsp:txXfrm>
        <a:off x="8510484" y="2644113"/>
        <a:ext cx="2413125" cy="8259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81" name="Google Shape;18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3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82" name="Google Shape;38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5" name="Google Shape;425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200" dirty="0"/>
              <a:t>Conductas dependientes de las características del </a:t>
            </a:r>
            <a:r>
              <a:rPr lang="es-ES" dirty="0"/>
              <a:t>estímulo</a:t>
            </a:r>
            <a:r>
              <a:rPr lang="es-ES" sz="1200" dirty="0"/>
              <a:t>.</a:t>
            </a:r>
            <a:br>
              <a:rPr lang="es-ES" sz="1200" dirty="0"/>
            </a:br>
            <a:br>
              <a:rPr lang="es-ES" sz="1200" dirty="0"/>
            </a:br>
            <a:r>
              <a:rPr lang="es-ES" sz="1200" dirty="0"/>
              <a:t>Conductas dependientes de la configuración ambiental.</a:t>
            </a:r>
            <a:br>
              <a:rPr lang="es-ES" sz="1200" dirty="0"/>
            </a:br>
            <a:br>
              <a:rPr lang="es-ES" sz="1200" dirty="0"/>
            </a:br>
            <a:r>
              <a:rPr lang="es-ES" sz="1200" dirty="0"/>
              <a:t>Conductas empleadas en la cacería.</a:t>
            </a:r>
            <a:br>
              <a:rPr lang="es-ES" sz="1200" dirty="0"/>
            </a:br>
            <a:r>
              <a:rPr lang="es-ES" sz="1200" dirty="0"/>
              <a:t> </a:t>
            </a:r>
            <a:endParaRPr dirty="0"/>
          </a:p>
        </p:txBody>
      </p:sp>
      <p:sp>
        <p:nvSpPr>
          <p:cNvPr id="426" name="Google Shape;426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5</a:t>
            </a:fld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73" name="Google Shape;67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" name="Google Shape;31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" name="Google Shape;32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" name="Google Shape;36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0" name="Google Shape;40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" name="Google Shape;41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" name="Google Shape;48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5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" name="Google Shape;54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" name="Google Shape;55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5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5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5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5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" name="Google Shape;68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" name="Google Shape;69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3" name="Google Shape;73;p5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4" name="Google Shape;74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6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1" name="Google Shape;8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" name="Google Shape;8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6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9" name="Google Shape;89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6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" name="Google Shape;95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" name="Google Shape;25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" name="Google Shape;26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bsmenesesc@unal.edu.c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Mono de color blanco&#10;&#10;Descripción generada automáticamente con confianza baja">
            <a:extLst>
              <a:ext uri="{FF2B5EF4-FFF2-40B4-BE49-F238E27FC236}">
                <a16:creationId xmlns:a16="http://schemas.microsoft.com/office/drawing/2014/main" id="{0E2C376A-05DA-B8C0-6047-FDE26C99DB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97" r="15116" b="2893"/>
          <a:stretch/>
        </p:blipFill>
        <p:spPr>
          <a:xfrm>
            <a:off x="2562726" y="1"/>
            <a:ext cx="9629274" cy="6857999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675431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-478"/>
            <a:ext cx="5953780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Google Shape;176;p1">
            <a:extLst>
              <a:ext uri="{FF2B5EF4-FFF2-40B4-BE49-F238E27FC236}">
                <a16:creationId xmlns:a16="http://schemas.microsoft.com/office/drawing/2014/main" id="{0973DB62-0D30-D6A1-4392-3D15028B6097}"/>
              </a:ext>
            </a:extLst>
          </p:cNvPr>
          <p:cNvSpPr txBox="1">
            <a:spLocks/>
          </p:cNvSpPr>
          <p:nvPr/>
        </p:nvSpPr>
        <p:spPr>
          <a:xfrm>
            <a:off x="316523" y="342006"/>
            <a:ext cx="4941277" cy="3086994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FFFFFF"/>
              </a:buClr>
              <a:buSzPct val="100000"/>
            </a:pPr>
            <a:r>
              <a:rPr lang="es-CO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Grupo de estudio en rehabilitación comportamental de primates neotropicales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FFFFFF"/>
              </a:buClr>
              <a:buSzPct val="100000"/>
            </a:pPr>
            <a:endParaRPr lang="es-CO" sz="3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FFFFFF"/>
              </a:buClr>
              <a:buSzPct val="100000"/>
            </a:pPr>
            <a:r>
              <a:rPr lang="es-CO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Madeline</a:t>
            </a:r>
          </a:p>
        </p:txBody>
      </p:sp>
    </p:spTree>
    <p:extLst>
      <p:ext uri="{BB962C8B-B14F-4D97-AF65-F5344CB8AC3E}">
        <p14:creationId xmlns:p14="http://schemas.microsoft.com/office/powerpoint/2010/main" val="12929879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Google Shape;430;p23">
            <a:extLst>
              <a:ext uri="{FF2B5EF4-FFF2-40B4-BE49-F238E27FC236}">
                <a16:creationId xmlns:a16="http://schemas.microsoft.com/office/drawing/2014/main" id="{51FE0BFA-0D34-FAFF-E365-2EF92BC5B420}"/>
              </a:ext>
            </a:extLst>
          </p:cNvPr>
          <p:cNvSpPr txBox="1"/>
          <p:nvPr/>
        </p:nvSpPr>
        <p:spPr>
          <a:xfrm>
            <a:off x="640080" y="325369"/>
            <a:ext cx="4368602" cy="1956841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4000"/>
            </a:pPr>
            <a:r>
              <a:rPr lang="es-CO" sz="48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Antecedentes</a:t>
            </a:r>
            <a:r>
              <a:rPr lang="en-US" sz="48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 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D6AE2C1-0E74-EF46-2C9C-C4F6AE29D581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CO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grupo surge por el trabajo desarrollado en la tesis de pregrado de  uno de sus integrantes, del cual quedo una oportunidad de continuar investigando a animales tanto en libertad, </a:t>
            </a:r>
            <a:r>
              <a:rPr lang="es-CO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</a:t>
            </a:r>
            <a:r>
              <a:rPr lang="es-CO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 la reserva el caduceo, como en cautiverio, en URRAS</a:t>
            </a:r>
            <a:r>
              <a:rPr lang="es-CO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Generando así una oportunidad de investigación muy interesante.  </a:t>
            </a:r>
          </a:p>
        </p:txBody>
      </p:sp>
      <p:pic>
        <p:nvPicPr>
          <p:cNvPr id="7" name="Imagen 6" descr="Mono sentado en una rama de árbol&#10;&#10;Descripción generada automáticamente con confianza media">
            <a:extLst>
              <a:ext uri="{FF2B5EF4-FFF2-40B4-BE49-F238E27FC236}">
                <a16:creationId xmlns:a16="http://schemas.microsoft.com/office/drawing/2014/main" id="{FA2F5A34-DD0C-49F1-95E3-7FC3260889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14" r="1515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06735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"/>
          <p:cNvSpPr/>
          <p:nvPr/>
        </p:nvSpPr>
        <p:spPr>
          <a:xfrm>
            <a:off x="17585" y="17585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4" name="Google Shape;184;p2" descr="Un animal color cafe con una rama de árbol&#10;&#10;Descripción generada automáticamente con confianza media"/>
          <p:cNvPicPr preferRelativeResize="0"/>
          <p:nvPr/>
        </p:nvPicPr>
        <p:blipFill rotWithShape="1">
          <a:blip r:embed="rId3">
            <a:alphaModFix/>
          </a:blip>
          <a:srcRect l="1" t="4386" r="37819" b="4705"/>
          <a:stretch/>
        </p:blipFill>
        <p:spPr>
          <a:xfrm>
            <a:off x="5141275" y="10"/>
            <a:ext cx="7027281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"/>
          <p:cNvSpPr/>
          <p:nvPr/>
        </p:nvSpPr>
        <p:spPr>
          <a:xfrm>
            <a:off x="861656" y="0"/>
            <a:ext cx="9756601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7254"/>
                </a:srgbClr>
              </a:gs>
              <a:gs pos="5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"/>
          <p:cNvSpPr txBox="1">
            <a:spLocks noGrp="1"/>
          </p:cNvSpPr>
          <p:nvPr>
            <p:ph type="title"/>
          </p:nvPr>
        </p:nvSpPr>
        <p:spPr>
          <a:xfrm>
            <a:off x="424815" y="149346"/>
            <a:ext cx="3438144" cy="52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s-C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7" name="Google Shape;187;p2"/>
          <p:cNvSpPr/>
          <p:nvPr/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"/>
          <p:cNvSpPr/>
          <p:nvPr/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9525" cap="flat" cmpd="sng">
            <a:solidFill>
              <a:srgbClr val="D5D5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1F0146E0-2C8D-E379-14AF-FDE747113ECF}"/>
              </a:ext>
            </a:extLst>
          </p:cNvPr>
          <p:cNvSpPr txBox="1"/>
          <p:nvPr/>
        </p:nvSpPr>
        <p:spPr>
          <a:xfrm>
            <a:off x="160006" y="876671"/>
            <a:ext cx="7524471" cy="1489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Grupo de estudio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G</a:t>
            </a:r>
            <a:r>
              <a:rPr lang="es-C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enerar un espacio de discusión e integración de los aportes que las diferentes áreas de conocimiento puedan brindar al proceso de rehabilitación comportamental de primates neotropicales.</a:t>
            </a:r>
            <a:endParaRPr lang="es-CO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2864CCEB-7A2A-C8D6-AD47-A540E9DC2F42}"/>
              </a:ext>
            </a:extLst>
          </p:cNvPr>
          <p:cNvSpPr txBox="1"/>
          <p:nvPr/>
        </p:nvSpPr>
        <p:spPr>
          <a:xfrm>
            <a:off x="160006" y="2757201"/>
            <a:ext cx="6093068" cy="2580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Semillero de investigación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Generar conocimiento valido y útil para el proceso de rehabilitación comportamental de primates neotropicales basados en la construcción multidisciplinar.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Diseñar. Aplicar y evaluar</a:t>
            </a:r>
            <a:r>
              <a:rPr lang="es-CO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intervenciones para apoyar el proceso de rehabilitación comportamental de primates neotropicales.</a:t>
            </a:r>
            <a:endParaRPr lang="es-CO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348;p17" descr="Imagen que contiene exterior, pasto, cerca, árbol&#10;&#10;Descripción generada automáticamente">
            <a:extLst>
              <a:ext uri="{FF2B5EF4-FFF2-40B4-BE49-F238E27FC236}">
                <a16:creationId xmlns:a16="http://schemas.microsoft.com/office/drawing/2014/main" id="{0019F746-D02C-12DB-8E30-3E61A5933517}"/>
              </a:ext>
            </a:extLst>
          </p:cNvPr>
          <p:cNvPicPr preferRelativeResize="0"/>
          <p:nvPr/>
        </p:nvPicPr>
        <p:blipFill rotWithShape="1">
          <a:blip r:embed="rId3"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</a14:imgLayer>
                </a14:imgProps>
              </a:ext>
            </a:extLst>
          </a:blip>
          <a:srcRect t="5424" b="38323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84" name="Google Shape;384;p19"/>
          <p:cNvSpPr txBox="1"/>
          <p:nvPr/>
        </p:nvSpPr>
        <p:spPr>
          <a:xfrm>
            <a:off x="2809413" y="122952"/>
            <a:ext cx="6891187" cy="1135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4000" b="1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Especies de interés</a:t>
            </a:r>
            <a:endParaRPr sz="1600" b="1" i="1" u="none" strike="noStrike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85" name="Google Shape;385;p19"/>
          <p:cNvSpPr txBox="1"/>
          <p:nvPr/>
        </p:nvSpPr>
        <p:spPr>
          <a:xfrm>
            <a:off x="4274134" y="2756231"/>
            <a:ext cx="6891187" cy="1135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127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27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27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27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27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27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27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27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9"/>
          <p:cNvSpPr txBox="1"/>
          <p:nvPr/>
        </p:nvSpPr>
        <p:spPr>
          <a:xfrm>
            <a:off x="7312264" y="3615892"/>
            <a:ext cx="198879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1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Callicebus ornatus</a:t>
            </a:r>
            <a:endParaRPr sz="1800" b="0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388" name="Google Shape;388;p19"/>
          <p:cNvSpPr txBox="1"/>
          <p:nvPr/>
        </p:nvSpPr>
        <p:spPr>
          <a:xfrm>
            <a:off x="2826537" y="3712643"/>
            <a:ext cx="218887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1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Saimirí cassiquiarensis</a:t>
            </a:r>
            <a:endParaRPr sz="1800" b="0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9"/>
          <p:cNvSpPr txBox="1"/>
          <p:nvPr/>
        </p:nvSpPr>
        <p:spPr>
          <a:xfrm>
            <a:off x="423518" y="1967984"/>
            <a:ext cx="215651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1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Alouatta seniculus</a:t>
            </a:r>
            <a:endParaRPr sz="1800" b="0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390" name="Google Shape;390;p19"/>
          <p:cNvSpPr txBox="1"/>
          <p:nvPr/>
        </p:nvSpPr>
        <p:spPr>
          <a:xfrm>
            <a:off x="4857204" y="1731027"/>
            <a:ext cx="173847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1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Sapajus apella</a:t>
            </a:r>
            <a:endParaRPr sz="1800" b="0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391" name="Google Shape;391;p19"/>
          <p:cNvSpPr txBox="1"/>
          <p:nvPr/>
        </p:nvSpPr>
        <p:spPr>
          <a:xfrm>
            <a:off x="9404474" y="1654495"/>
            <a:ext cx="135141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1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Aotus 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sp.</a:t>
            </a:r>
            <a:endParaRPr sz="14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392" name="Google Shape;392;p19"/>
          <p:cNvPicPr preferRelativeResize="0"/>
          <p:nvPr/>
        </p:nvPicPr>
        <p:blipFill rotWithShape="1">
          <a:blip r:embed="rId5">
            <a:alphaModFix/>
          </a:blip>
          <a:srcRect l="70268" t="20330" r="11037" b="52199"/>
          <a:stretch/>
        </p:blipFill>
        <p:spPr>
          <a:xfrm>
            <a:off x="7312264" y="4023250"/>
            <a:ext cx="1988790" cy="1643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19"/>
          <p:cNvPicPr preferRelativeResize="0"/>
          <p:nvPr/>
        </p:nvPicPr>
        <p:blipFill rotWithShape="1">
          <a:blip r:embed="rId6">
            <a:alphaModFix/>
          </a:blip>
          <a:srcRect l="63710" t="22015" r="9731" b="49202"/>
          <a:stretch/>
        </p:blipFill>
        <p:spPr>
          <a:xfrm>
            <a:off x="2580036" y="4399500"/>
            <a:ext cx="2132938" cy="1299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19"/>
          <p:cNvPicPr preferRelativeResize="0"/>
          <p:nvPr/>
        </p:nvPicPr>
        <p:blipFill rotWithShape="1">
          <a:blip r:embed="rId7">
            <a:alphaModFix/>
          </a:blip>
          <a:srcRect l="66527" t="15442" r="13587" b="60585"/>
          <a:stretch/>
        </p:blipFill>
        <p:spPr>
          <a:xfrm>
            <a:off x="4434586" y="2146345"/>
            <a:ext cx="2424476" cy="1643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19"/>
          <p:cNvPicPr preferRelativeResize="0"/>
          <p:nvPr/>
        </p:nvPicPr>
        <p:blipFill rotWithShape="1">
          <a:blip r:embed="rId8">
            <a:alphaModFix/>
          </a:blip>
          <a:srcRect l="64239" t="19715" r="10978" b="53236"/>
          <a:stretch/>
        </p:blipFill>
        <p:spPr>
          <a:xfrm>
            <a:off x="269443" y="2367622"/>
            <a:ext cx="2407635" cy="1477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19"/>
          <p:cNvPicPr preferRelativeResize="0"/>
          <p:nvPr/>
        </p:nvPicPr>
        <p:blipFill rotWithShape="1">
          <a:blip r:embed="rId9">
            <a:alphaModFix/>
          </a:blip>
          <a:srcRect l="62941" t="20330" r="9079" b="50095"/>
          <a:stretch/>
        </p:blipFill>
        <p:spPr>
          <a:xfrm>
            <a:off x="8904102" y="2031542"/>
            <a:ext cx="2261219" cy="13437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5" name="Rectangle 11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0" name="Google Shape;430;p23"/>
          <p:cNvSpPr txBox="1"/>
          <p:nvPr/>
        </p:nvSpPr>
        <p:spPr>
          <a:xfrm>
            <a:off x="1371597" y="348865"/>
            <a:ext cx="10044023" cy="87772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4000"/>
            </a:pPr>
            <a:r>
              <a:rPr lang="es-CO" sz="4000" b="1" i="0" u="none" strike="noStrike" kern="1200" cap="none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rPr>
              <a:t>Áreas</a:t>
            </a:r>
            <a:r>
              <a:rPr lang="en-US" sz="4000" b="1" i="0" u="none" strike="noStrike" kern="1200" cap="none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lang="es-CO" sz="4000" b="1" i="0" u="none" strike="noStrike" kern="1200" cap="none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rPr>
              <a:t>convocadas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F4E3E574-29B2-4CA1-305D-FC315749CA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3170308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Freeform 5">
            <a:extLst>
              <a:ext uri="{FF2B5EF4-FFF2-40B4-BE49-F238E27FC236}">
                <a16:creationId xmlns:a16="http://schemas.microsoft.com/office/drawing/2014/main" id="{07322A9E-F1EC-405E-8971-BA906EFFC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329674" y="1290909"/>
            <a:ext cx="9702800" cy="5573512"/>
          </a:xfrm>
          <a:custGeom>
            <a:avLst/>
            <a:gdLst>
              <a:gd name="T0" fmla="*/ 1752 w 2038"/>
              <a:gd name="T1" fmla="*/ 1169 h 1169"/>
              <a:gd name="T2" fmla="*/ 1487 w 2038"/>
              <a:gd name="T3" fmla="*/ 334 h 1169"/>
              <a:gd name="T4" fmla="*/ 860 w 2038"/>
              <a:gd name="T5" fmla="*/ 22 h 1169"/>
              <a:gd name="T6" fmla="*/ 199 w 2038"/>
              <a:gd name="T7" fmla="*/ 318 h 1169"/>
              <a:gd name="T8" fmla="*/ 399 w 2038"/>
              <a:gd name="T9" fmla="*/ 1165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8" h="1169">
                <a:moveTo>
                  <a:pt x="1752" y="1169"/>
                </a:moveTo>
                <a:cubicBezTo>
                  <a:pt x="2038" y="928"/>
                  <a:pt x="1673" y="513"/>
                  <a:pt x="1487" y="334"/>
                </a:cubicBezTo>
                <a:cubicBezTo>
                  <a:pt x="1316" y="170"/>
                  <a:pt x="1099" y="43"/>
                  <a:pt x="860" y="22"/>
                </a:cubicBezTo>
                <a:cubicBezTo>
                  <a:pt x="621" y="0"/>
                  <a:pt x="341" y="128"/>
                  <a:pt x="199" y="318"/>
                </a:cubicBezTo>
                <a:cubicBezTo>
                  <a:pt x="0" y="586"/>
                  <a:pt x="184" y="965"/>
                  <a:pt x="399" y="1165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79" name="Freeform 6">
            <a:extLst>
              <a:ext uri="{FF2B5EF4-FFF2-40B4-BE49-F238E27FC236}">
                <a16:creationId xmlns:a16="http://schemas.microsoft.com/office/drawing/2014/main" id="{A5704422-1118-4FD1-95AD-29A064EB8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70451" y="2010741"/>
            <a:ext cx="7373938" cy="4848892"/>
          </a:xfrm>
          <a:custGeom>
            <a:avLst/>
            <a:gdLst>
              <a:gd name="T0" fmla="*/ 1025 w 1549"/>
              <a:gd name="T1" fmla="*/ 1016 h 1017"/>
              <a:gd name="T2" fmla="*/ 1443 w 1549"/>
              <a:gd name="T3" fmla="*/ 592 h 1017"/>
              <a:gd name="T4" fmla="*/ 782 w 1549"/>
              <a:gd name="T5" fmla="*/ 53 h 1017"/>
              <a:gd name="T6" fmla="*/ 150 w 1549"/>
              <a:gd name="T7" fmla="*/ 329 h 1017"/>
              <a:gd name="T8" fmla="*/ 477 w 1549"/>
              <a:gd name="T9" fmla="*/ 1017 h 1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49" h="1017">
                <a:moveTo>
                  <a:pt x="1025" y="1016"/>
                </a:moveTo>
                <a:cubicBezTo>
                  <a:pt x="1223" y="971"/>
                  <a:pt x="1549" y="857"/>
                  <a:pt x="1443" y="592"/>
                </a:cubicBezTo>
                <a:cubicBezTo>
                  <a:pt x="1344" y="344"/>
                  <a:pt x="1041" y="111"/>
                  <a:pt x="782" y="53"/>
                </a:cubicBezTo>
                <a:cubicBezTo>
                  <a:pt x="545" y="0"/>
                  <a:pt x="275" y="117"/>
                  <a:pt x="150" y="329"/>
                </a:cubicBezTo>
                <a:cubicBezTo>
                  <a:pt x="0" y="584"/>
                  <a:pt x="243" y="911"/>
                  <a:pt x="477" y="1017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80" name="Freeform 7">
            <a:extLst>
              <a:ext uri="{FF2B5EF4-FFF2-40B4-BE49-F238E27FC236}">
                <a16:creationId xmlns:a16="http://schemas.microsoft.com/office/drawing/2014/main" id="{A88B2AAA-B805-498E-A9E6-98B88585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51351" y="1780905"/>
            <a:ext cx="8035925" cy="5083516"/>
          </a:xfrm>
          <a:custGeom>
            <a:avLst/>
            <a:gdLst>
              <a:gd name="T0" fmla="*/ 1302 w 1688"/>
              <a:gd name="T1" fmla="*/ 1066 h 1066"/>
              <a:gd name="T2" fmla="*/ 1613 w 1688"/>
              <a:gd name="T3" fmla="*/ 850 h 1066"/>
              <a:gd name="T4" fmla="*/ 1517 w 1688"/>
              <a:gd name="T5" fmla="*/ 471 h 1066"/>
              <a:gd name="T6" fmla="*/ 798 w 1688"/>
              <a:gd name="T7" fmla="*/ 28 h 1066"/>
              <a:gd name="T8" fmla="*/ 181 w 1688"/>
              <a:gd name="T9" fmla="*/ 333 h 1066"/>
              <a:gd name="T10" fmla="*/ 420 w 1688"/>
              <a:gd name="T11" fmla="*/ 1066 h 10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88" h="1066">
                <a:moveTo>
                  <a:pt x="1302" y="1066"/>
                </a:moveTo>
                <a:cubicBezTo>
                  <a:pt x="1416" y="1024"/>
                  <a:pt x="1551" y="962"/>
                  <a:pt x="1613" y="850"/>
                </a:cubicBezTo>
                <a:cubicBezTo>
                  <a:pt x="1688" y="715"/>
                  <a:pt x="1606" y="575"/>
                  <a:pt x="1517" y="471"/>
                </a:cubicBezTo>
                <a:cubicBezTo>
                  <a:pt x="1336" y="258"/>
                  <a:pt x="1084" y="62"/>
                  <a:pt x="798" y="28"/>
                </a:cubicBezTo>
                <a:cubicBezTo>
                  <a:pt x="559" y="0"/>
                  <a:pt x="317" y="138"/>
                  <a:pt x="181" y="333"/>
                </a:cubicBezTo>
                <a:cubicBezTo>
                  <a:pt x="0" y="592"/>
                  <a:pt x="191" y="907"/>
                  <a:pt x="420" y="1066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81" name="Freeform 8">
            <a:extLst>
              <a:ext uri="{FF2B5EF4-FFF2-40B4-BE49-F238E27FC236}">
                <a16:creationId xmlns:a16="http://schemas.microsoft.com/office/drawing/2014/main" id="{9B8051E0-19D7-43E1-BFD9-E6DBFEB3A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542347"/>
            <a:ext cx="10334625" cy="6322075"/>
          </a:xfrm>
          <a:custGeom>
            <a:avLst/>
            <a:gdLst>
              <a:gd name="T0" fmla="*/ 1873 w 2171"/>
              <a:gd name="T1" fmla="*/ 1326 h 1326"/>
              <a:gd name="T2" fmla="*/ 1609 w 2171"/>
              <a:gd name="T3" fmla="*/ 473 h 1326"/>
              <a:gd name="T4" fmla="*/ 880 w 2171"/>
              <a:gd name="T5" fmla="*/ 63 h 1326"/>
              <a:gd name="T6" fmla="*/ 0 w 2171"/>
              <a:gd name="T7" fmla="*/ 423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71" h="1326">
                <a:moveTo>
                  <a:pt x="1873" y="1326"/>
                </a:moveTo>
                <a:cubicBezTo>
                  <a:pt x="2171" y="1045"/>
                  <a:pt x="1825" y="678"/>
                  <a:pt x="1609" y="473"/>
                </a:cubicBezTo>
                <a:cubicBezTo>
                  <a:pt x="1406" y="281"/>
                  <a:pt x="1159" y="116"/>
                  <a:pt x="880" y="63"/>
                </a:cubicBezTo>
                <a:cubicBezTo>
                  <a:pt x="545" y="0"/>
                  <a:pt x="214" y="161"/>
                  <a:pt x="0" y="423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82" name="Freeform 9">
            <a:extLst>
              <a:ext uri="{FF2B5EF4-FFF2-40B4-BE49-F238E27FC236}">
                <a16:creationId xmlns:a16="http://schemas.microsoft.com/office/drawing/2014/main" id="{4EDB2B02-86A2-46F5-A4BE-B7D9B10411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01" y="6178751"/>
            <a:ext cx="504825" cy="681527"/>
          </a:xfrm>
          <a:custGeom>
            <a:avLst/>
            <a:gdLst>
              <a:gd name="T0" fmla="*/ 0 w 106"/>
              <a:gd name="T1" fmla="*/ 0 h 143"/>
              <a:gd name="T2" fmla="*/ 106 w 106"/>
              <a:gd name="T3" fmla="*/ 143 h 14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6" h="143">
                <a:moveTo>
                  <a:pt x="0" y="0"/>
                </a:moveTo>
                <a:cubicBezTo>
                  <a:pt x="35" y="54"/>
                  <a:pt x="70" y="101"/>
                  <a:pt x="106" y="143"/>
                </a:cubicBezTo>
              </a:path>
            </a:pathLst>
          </a:custGeom>
          <a:noFill/>
          <a:ln w="4763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83" name="Freeform 10">
            <a:extLst>
              <a:ext uri="{FF2B5EF4-FFF2-40B4-BE49-F238E27FC236}">
                <a16:creationId xmlns:a16="http://schemas.microsoft.com/office/drawing/2014/main" id="{43954639-FB5D-41F4-9560-6F6DFE778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59376"/>
            <a:ext cx="11091863" cy="6923796"/>
          </a:xfrm>
          <a:custGeom>
            <a:avLst/>
            <a:gdLst>
              <a:gd name="T0" fmla="*/ 2046 w 2330"/>
              <a:gd name="T1" fmla="*/ 1452 h 1452"/>
              <a:gd name="T2" fmla="*/ 1813 w 2330"/>
              <a:gd name="T3" fmla="*/ 601 h 1452"/>
              <a:gd name="T4" fmla="*/ 956 w 2330"/>
              <a:gd name="T5" fmla="*/ 97 h 1452"/>
              <a:gd name="T6" fmla="*/ 0 w 2330"/>
              <a:gd name="T7" fmla="*/ 366 h 1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30" h="1452">
                <a:moveTo>
                  <a:pt x="2046" y="1452"/>
                </a:moveTo>
                <a:cubicBezTo>
                  <a:pt x="2330" y="1153"/>
                  <a:pt x="2049" y="821"/>
                  <a:pt x="1813" y="601"/>
                </a:cubicBezTo>
                <a:cubicBezTo>
                  <a:pt x="1569" y="375"/>
                  <a:pt x="1282" y="179"/>
                  <a:pt x="956" y="97"/>
                </a:cubicBezTo>
                <a:cubicBezTo>
                  <a:pt x="572" y="0"/>
                  <a:pt x="292" y="101"/>
                  <a:pt x="0" y="366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7" name="Freeform 12">
            <a:extLst>
              <a:ext uri="{FF2B5EF4-FFF2-40B4-BE49-F238E27FC236}">
                <a16:creationId xmlns:a16="http://schemas.microsoft.com/office/drawing/2014/main" id="{E898931C-0323-41FA-A036-20F818B1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1916"/>
            <a:ext cx="1057275" cy="614491"/>
          </a:xfrm>
          <a:custGeom>
            <a:avLst/>
            <a:gdLst>
              <a:gd name="T0" fmla="*/ 222 w 222"/>
              <a:gd name="T1" fmla="*/ 0 h 129"/>
              <a:gd name="T2" fmla="*/ 0 w 222"/>
              <a:gd name="T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22" h="129">
                <a:moveTo>
                  <a:pt x="222" y="0"/>
                </a:moveTo>
                <a:cubicBezTo>
                  <a:pt x="152" y="35"/>
                  <a:pt x="76" y="78"/>
                  <a:pt x="0" y="129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9" name="Freeform 14">
            <a:extLst>
              <a:ext uri="{FF2B5EF4-FFF2-40B4-BE49-F238E27FC236}">
                <a16:creationId xmlns:a16="http://schemas.microsoft.com/office/drawing/2014/main" id="{89AFE9DD-0792-4B98-B4EB-97ACA17E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01" y="-6705"/>
            <a:ext cx="595313" cy="352734"/>
          </a:xfrm>
          <a:custGeom>
            <a:avLst/>
            <a:gdLst>
              <a:gd name="T0" fmla="*/ 125 w 125"/>
              <a:gd name="T1" fmla="*/ 0 h 74"/>
              <a:gd name="T2" fmla="*/ 0 w 125"/>
              <a:gd name="T3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5" h="74">
                <a:moveTo>
                  <a:pt x="125" y="0"/>
                </a:moveTo>
                <a:cubicBezTo>
                  <a:pt x="85" y="22"/>
                  <a:pt x="43" y="47"/>
                  <a:pt x="0" y="74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1" name="Freeform 16">
            <a:extLst>
              <a:ext uri="{FF2B5EF4-FFF2-40B4-BE49-F238E27FC236}">
                <a16:creationId xmlns:a16="http://schemas.microsoft.com/office/drawing/2014/main" id="{3981F5C4-9AE1-404E-AF44-A4E6DB374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1916"/>
            <a:ext cx="357188" cy="213875"/>
          </a:xfrm>
          <a:custGeom>
            <a:avLst/>
            <a:gdLst>
              <a:gd name="T0" fmla="*/ 75 w 75"/>
              <a:gd name="T1" fmla="*/ 0 h 45"/>
              <a:gd name="T2" fmla="*/ 0 w 75"/>
              <a:gd name="T3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5" h="45">
                <a:moveTo>
                  <a:pt x="75" y="0"/>
                </a:moveTo>
                <a:cubicBezTo>
                  <a:pt x="50" y="14"/>
                  <a:pt x="25" y="29"/>
                  <a:pt x="0" y="45"/>
                </a:cubicBezTo>
              </a:path>
            </a:pathLst>
          </a:custGeom>
          <a:noFill/>
          <a:ln w="12700" cap="flat">
            <a:solidFill>
              <a:schemeClr val="tx1">
                <a:alpha val="20000"/>
              </a:schemeClr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3" name="Freeform 11">
            <a:extLst>
              <a:ext uri="{FF2B5EF4-FFF2-40B4-BE49-F238E27FC236}">
                <a16:creationId xmlns:a16="http://schemas.microsoft.com/office/drawing/2014/main" id="{763C1781-8726-4FAC-8C45-FF40376BE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26601" y="-1916"/>
            <a:ext cx="5788025" cy="6847184"/>
          </a:xfrm>
          <a:custGeom>
            <a:avLst/>
            <a:gdLst>
              <a:gd name="T0" fmla="*/ 1094 w 1216"/>
              <a:gd name="T1" fmla="*/ 1436 h 1436"/>
              <a:gd name="T2" fmla="*/ 709 w 1216"/>
              <a:gd name="T3" fmla="*/ 551 h 1436"/>
              <a:gd name="T4" fmla="*/ 0 w 1216"/>
              <a:gd name="T5" fmla="*/ 0 h 1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16" h="1436">
                <a:moveTo>
                  <a:pt x="1094" y="1436"/>
                </a:moveTo>
                <a:cubicBezTo>
                  <a:pt x="1216" y="1114"/>
                  <a:pt x="904" y="770"/>
                  <a:pt x="709" y="551"/>
                </a:cubicBezTo>
                <a:cubicBezTo>
                  <a:pt x="509" y="327"/>
                  <a:pt x="274" y="127"/>
                  <a:pt x="0" y="0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5" name="Freeform 21">
            <a:extLst>
              <a:ext uri="{FF2B5EF4-FFF2-40B4-BE49-F238E27FC236}">
                <a16:creationId xmlns:a16="http://schemas.microsoft.com/office/drawing/2014/main" id="{301491B5-56C7-43DC-A3D9-861EECCA0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235014" y="2872"/>
            <a:ext cx="2951163" cy="2555325"/>
          </a:xfrm>
          <a:custGeom>
            <a:avLst/>
            <a:gdLst>
              <a:gd name="T0" fmla="*/ 620 w 620"/>
              <a:gd name="T1" fmla="*/ 536 h 536"/>
              <a:gd name="T2" fmla="*/ 0 w 620"/>
              <a:gd name="T3" fmla="*/ 0 h 53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20" h="536">
                <a:moveTo>
                  <a:pt x="620" y="536"/>
                </a:moveTo>
                <a:cubicBezTo>
                  <a:pt x="404" y="314"/>
                  <a:pt x="196" y="138"/>
                  <a:pt x="0" y="0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75" name="Google Shape;675;p39"/>
          <p:cNvSpPr/>
          <p:nvPr/>
        </p:nvSpPr>
        <p:spPr>
          <a:xfrm>
            <a:off x="6820776" y="1038494"/>
            <a:ext cx="2926080" cy="7136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 lnSpcReduction="10000"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4000"/>
            </a:pPr>
            <a:r>
              <a:rPr lang="en-US" sz="4000" b="1" i="1" u="none" strike="noStrike" kern="1200" cap="none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Calibri"/>
              </a:rPr>
              <a:t>Gracias</a:t>
            </a:r>
            <a:endParaRPr lang="en-US" sz="4000" b="0" i="1" u="none" strike="noStrike" kern="1200" cap="none" dirty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27" name="Freeform 22">
            <a:extLst>
              <a:ext uri="{FF2B5EF4-FFF2-40B4-BE49-F238E27FC236}">
                <a16:creationId xmlns:a16="http://schemas.microsoft.com/office/drawing/2014/main" id="{237E2353-22DF-46E0-A200-FB30F8F39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020826" y="-1916"/>
            <a:ext cx="2165350" cy="1358265"/>
          </a:xfrm>
          <a:custGeom>
            <a:avLst/>
            <a:gdLst>
              <a:gd name="T0" fmla="*/ 0 w 455"/>
              <a:gd name="T1" fmla="*/ 0 h 285"/>
              <a:gd name="T2" fmla="*/ 455 w 455"/>
              <a:gd name="T3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5" h="285">
                <a:moveTo>
                  <a:pt x="0" y="0"/>
                </a:moveTo>
                <a:cubicBezTo>
                  <a:pt x="153" y="85"/>
                  <a:pt x="308" y="180"/>
                  <a:pt x="455" y="285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9" name="Freeform 23">
            <a:extLst>
              <a:ext uri="{FF2B5EF4-FFF2-40B4-BE49-F238E27FC236}">
                <a16:creationId xmlns:a16="http://schemas.microsoft.com/office/drawing/2014/main" id="{DD6138DB-057B-45F7-A5F4-E7BFDA20D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90826" y="-1916"/>
            <a:ext cx="895350" cy="534687"/>
          </a:xfrm>
          <a:custGeom>
            <a:avLst/>
            <a:gdLst>
              <a:gd name="T0" fmla="*/ 0 w 188"/>
              <a:gd name="T1" fmla="*/ 0 h 112"/>
              <a:gd name="T2" fmla="*/ 188 w 188"/>
              <a:gd name="T3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8" h="112">
                <a:moveTo>
                  <a:pt x="0" y="0"/>
                </a:moveTo>
                <a:cubicBezTo>
                  <a:pt x="63" y="36"/>
                  <a:pt x="126" y="73"/>
                  <a:pt x="188" y="112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79A54AB1-B64F-4843-BFAB-81CB74E66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752078" y="2218040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676" name="Google Shape;676;p39" descr="Imagen que contiene exterior, animal, roca, grande&#10;&#10;Descripción generada automáticamente"/>
          <p:cNvPicPr preferRelativeResize="0"/>
          <p:nvPr/>
        </p:nvPicPr>
        <p:blipFill rotWithShape="1">
          <a:blip r:embed="rId3"/>
          <a:srcRect t="14246" r="1" b="16918"/>
          <a:stretch/>
        </p:blipFill>
        <p:spPr>
          <a:xfrm>
            <a:off x="225454" y="1210406"/>
            <a:ext cx="7761924" cy="5343065"/>
          </a:xfrm>
          <a:custGeom>
            <a:avLst/>
            <a:gdLst/>
            <a:ahLst/>
            <a:cxnLst/>
            <a:rect l="l" t="t" r="r" b="b"/>
            <a:pathLst>
              <a:path w="7761924" h="5343065">
                <a:moveTo>
                  <a:pt x="3025687" y="76"/>
                </a:moveTo>
                <a:cubicBezTo>
                  <a:pt x="3140786" y="756"/>
                  <a:pt x="3256631" y="6055"/>
                  <a:pt x="3372722" y="16088"/>
                </a:cubicBezTo>
                <a:cubicBezTo>
                  <a:pt x="5230178" y="176616"/>
                  <a:pt x="7761924" y="1424594"/>
                  <a:pt x="7761924" y="3316816"/>
                </a:cubicBezTo>
                <a:cubicBezTo>
                  <a:pt x="7646022" y="5237647"/>
                  <a:pt x="4988715" y="5423921"/>
                  <a:pt x="3701109" y="5320611"/>
                </a:cubicBezTo>
                <a:cubicBezTo>
                  <a:pt x="2413504" y="5217301"/>
                  <a:pt x="351800" y="4486992"/>
                  <a:pt x="36290" y="2696959"/>
                </a:cubicBezTo>
                <a:cubicBezTo>
                  <a:pt x="-259500" y="1018804"/>
                  <a:pt x="1299198" y="-10133"/>
                  <a:pt x="3025687" y="76"/>
                </a:cubicBezTo>
                <a:close/>
              </a:path>
            </a:pathLst>
          </a:custGeom>
          <a:noFill/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7F0F8E24-3880-DF42-70AC-475B76C32F98}"/>
              </a:ext>
            </a:extLst>
          </p:cNvPr>
          <p:cNvSpPr txBox="1"/>
          <p:nvPr/>
        </p:nvSpPr>
        <p:spPr>
          <a:xfrm>
            <a:off x="8382178" y="5081124"/>
            <a:ext cx="4252951" cy="15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Contacto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Correo: </a:t>
            </a:r>
            <a:r>
              <a:rPr lang="es-CO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bsmenesesc@unal.edu.co</a:t>
            </a:r>
            <a:r>
              <a:rPr lang="es-CO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Asunto; semillero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WhatsApp: 3192101319</a:t>
            </a:r>
            <a:endParaRPr lang="es-CO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1382</TotalTime>
  <Words>245</Words>
  <Application>Microsoft Office PowerPoint</Application>
  <PresentationFormat>Panorámica</PresentationFormat>
  <Paragraphs>48</Paragraphs>
  <Slides>6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Calibri</vt:lpstr>
      <vt:lpstr>Times New Roman</vt:lpstr>
      <vt:lpstr>Rockwell</vt:lpstr>
      <vt:lpstr>Arial</vt:lpstr>
      <vt:lpstr>Tema de Office</vt:lpstr>
      <vt:lpstr>Presentación de PowerPoint</vt:lpstr>
      <vt:lpstr>Presentación de PowerPoint</vt:lpstr>
      <vt:lpstr>Objetivo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Psicología y rehabilitación de fauna silvestre</dc:title>
  <dc:creator>stevan meneses</dc:creator>
  <cp:lastModifiedBy>stevan meneses</cp:lastModifiedBy>
  <cp:revision>22</cp:revision>
  <dcterms:created xsi:type="dcterms:W3CDTF">2020-03-13T03:56:33Z</dcterms:created>
  <dcterms:modified xsi:type="dcterms:W3CDTF">2022-05-19T15:54:17Z</dcterms:modified>
</cp:coreProperties>
</file>